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sldIdLst>
    <p:sldId id="256" r:id="rId2"/>
    <p:sldId id="322" r:id="rId3"/>
    <p:sldId id="414" r:id="rId4"/>
    <p:sldId id="432" r:id="rId5"/>
    <p:sldId id="270" r:id="rId6"/>
    <p:sldId id="433" r:id="rId7"/>
    <p:sldId id="413" r:id="rId8"/>
    <p:sldId id="434" r:id="rId9"/>
    <p:sldId id="435" r:id="rId10"/>
    <p:sldId id="436" r:id="rId11"/>
    <p:sldId id="437" r:id="rId12"/>
    <p:sldId id="438" r:id="rId13"/>
    <p:sldId id="429" r:id="rId14"/>
    <p:sldId id="439" r:id="rId15"/>
    <p:sldId id="440" r:id="rId16"/>
    <p:sldId id="441" r:id="rId17"/>
  </p:sldIdLst>
  <p:sldSz cx="12192000" cy="6858000"/>
  <p:notesSz cx="6858000" cy="9144000"/>
  <p:embeddedFontLst>
    <p:embeddedFont>
      <p:font typeface="Avenir Next LT Pro" panose="020B0504020202020204" pitchFamily="34" charset="-18"/>
      <p:regular r:id="rId19"/>
      <p:bold r:id="rId20"/>
      <p:italic r:id="rId21"/>
      <p:boldItalic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Calibri Light" panose="020F0302020204030204" pitchFamily="34" charset="0"/>
      <p:regular r:id="rId27"/>
      <p:italic r:id="rId28"/>
    </p:embeddedFont>
    <p:embeddedFont>
      <p:font typeface="Cambria" panose="02040503050406030204" pitchFamily="18" charset="0"/>
      <p:regular r:id="rId29"/>
      <p:bold r:id="rId30"/>
      <p:italic r:id="rId31"/>
      <p:boldItalic r:id="rId32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7" d="100"/>
          <a:sy n="77" d="100"/>
        </p:scale>
        <p:origin x="12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21" Type="http://schemas.openxmlformats.org/officeDocument/2006/relationships/font" Target="fonts/font3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820C67BC-A1DE-4D3F-BECF-674878571AF2}"/>
  </pc:docChgLst>
  <pc:docChgLst>
    <pc:chgData name="Siniša Vuksan" userId="3af124f9-b8e7-46e3-9422-21ae1d17ac0b" providerId="ADAL" clId="{DFFC12E3-32AD-4C4A-990C-3B8BA0CE7A78}"/>
    <pc:docChg chg="undo custSel addSld delSld modSld sldOrd">
      <pc:chgData name="Siniša Vuksan" userId="3af124f9-b8e7-46e3-9422-21ae1d17ac0b" providerId="ADAL" clId="{DFFC12E3-32AD-4C4A-990C-3B8BA0CE7A78}" dt="2021-01-14T12:24:20.803" v="3652" actId="1076"/>
      <pc:docMkLst>
        <pc:docMk/>
      </pc:docMkLst>
      <pc:sldChg chg="modSp">
        <pc:chgData name="Siniša Vuksan" userId="3af124f9-b8e7-46e3-9422-21ae1d17ac0b" providerId="ADAL" clId="{DFFC12E3-32AD-4C4A-990C-3B8BA0CE7A78}" dt="2021-01-14T09:25:50.545" v="38" actId="20577"/>
        <pc:sldMkLst>
          <pc:docMk/>
          <pc:sldMk cId="4263532617" sldId="256"/>
        </pc:sldMkLst>
        <pc:spChg chg="mod">
          <ac:chgData name="Siniša Vuksan" userId="3af124f9-b8e7-46e3-9422-21ae1d17ac0b" providerId="ADAL" clId="{DFFC12E3-32AD-4C4A-990C-3B8BA0CE7A78}" dt="2021-01-14T09:25:50.545" v="38" actId="20577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Vuksan" userId="3af124f9-b8e7-46e3-9422-21ae1d17ac0b" providerId="ADAL" clId="{DFFC12E3-32AD-4C4A-990C-3B8BA0CE7A78}" dt="2021-01-14T09:25:32.344" v="16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delAnim modAnim">
        <pc:chgData name="Siniša Vuksan" userId="3af124f9-b8e7-46e3-9422-21ae1d17ac0b" providerId="ADAL" clId="{DFFC12E3-32AD-4C4A-990C-3B8BA0CE7A78}" dt="2021-01-14T10:29:08.679" v="1854" actId="20577"/>
        <pc:sldMkLst>
          <pc:docMk/>
          <pc:sldMk cId="891775711" sldId="270"/>
        </pc:sldMkLst>
        <pc:spChg chg="mod">
          <ac:chgData name="Siniša Vuksan" userId="3af124f9-b8e7-46e3-9422-21ae1d17ac0b" providerId="ADAL" clId="{DFFC12E3-32AD-4C4A-990C-3B8BA0CE7A78}" dt="2021-01-14T10:24:34.793" v="1640" actId="1076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Vuksan" userId="3af124f9-b8e7-46e3-9422-21ae1d17ac0b" providerId="ADAL" clId="{DFFC12E3-32AD-4C4A-990C-3B8BA0CE7A78}" dt="2021-01-14T10:25:26.650" v="1751" actId="1076"/>
          <ac:spMkLst>
            <pc:docMk/>
            <pc:sldMk cId="891775711" sldId="270"/>
            <ac:spMk id="6" creationId="{D59C0E6F-A8FA-4180-809C-0B238788105A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13" creationId="{4E64B1FE-AAE1-46E2-846D-3F19092892D6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15" creationId="{84021297-2EC5-4993-8224-07F7C7692073}"/>
          </ac:spMkLst>
        </pc:spChg>
        <pc:spChg chg="add mod">
          <ac:chgData name="Siniša Vuksan" userId="3af124f9-b8e7-46e3-9422-21ae1d17ac0b" providerId="ADAL" clId="{DFFC12E3-32AD-4C4A-990C-3B8BA0CE7A78}" dt="2021-01-14T10:26:07.198" v="1763" actId="20577"/>
          <ac:spMkLst>
            <pc:docMk/>
            <pc:sldMk cId="891775711" sldId="270"/>
            <ac:spMk id="17" creationId="{DD4A5DAE-18DE-41E8-8D07-1198CD67542C}"/>
          </ac:spMkLst>
        </pc:spChg>
        <pc:spChg chg="add mod">
          <ac:chgData name="Siniša Vuksan" userId="3af124f9-b8e7-46e3-9422-21ae1d17ac0b" providerId="ADAL" clId="{DFFC12E3-32AD-4C4A-990C-3B8BA0CE7A78}" dt="2021-01-14T10:26:16.959" v="1766" actId="20577"/>
          <ac:spMkLst>
            <pc:docMk/>
            <pc:sldMk cId="891775711" sldId="270"/>
            <ac:spMk id="18" creationId="{1051E621-E053-47F7-8F25-E71BCCC654E9}"/>
          </ac:spMkLst>
        </pc:spChg>
        <pc:spChg chg="add mod">
          <ac:chgData name="Siniša Vuksan" userId="3af124f9-b8e7-46e3-9422-21ae1d17ac0b" providerId="ADAL" clId="{DFFC12E3-32AD-4C4A-990C-3B8BA0CE7A78}" dt="2021-01-14T10:26:29.729" v="1777" actId="20577"/>
          <ac:spMkLst>
            <pc:docMk/>
            <pc:sldMk cId="891775711" sldId="270"/>
            <ac:spMk id="19" creationId="{A7295678-4FA9-4C00-B3C0-5EE07641F091}"/>
          </ac:spMkLst>
        </pc:spChg>
        <pc:spChg chg="add mod">
          <ac:chgData name="Siniša Vuksan" userId="3af124f9-b8e7-46e3-9422-21ae1d17ac0b" providerId="ADAL" clId="{DFFC12E3-32AD-4C4A-990C-3B8BA0CE7A78}" dt="2021-01-14T10:26:37.274" v="1782" actId="20577"/>
          <ac:spMkLst>
            <pc:docMk/>
            <pc:sldMk cId="891775711" sldId="270"/>
            <ac:spMk id="20" creationId="{D6D771C3-6F7A-4B71-A5E9-F357AA3E11BE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1" creationId="{5709D207-6BC3-4659-9CE3-3B7E1BA6019F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2" creationId="{DCC091B1-3324-4C2B-AE62-AC9D1303AFF0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3" creationId="{6096582B-1867-47CA-B917-06EE88773A0D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4" creationId="{E5178BFE-7CDE-4783-8D91-D7BE53B13366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5" creationId="{ABD124B8-50CA-4D9C-8FA2-0E7F20A10F62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6" creationId="{D0C1343C-D03B-4E77-97D5-09BD54AEE510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7" creationId="{CB5CC3A9-5AD0-49F2-AEC8-02FED5BB7D99}"/>
          </ac:spMkLst>
        </pc:spChg>
        <pc:spChg chg="del">
          <ac:chgData name="Siniša Vuksan" userId="3af124f9-b8e7-46e3-9422-21ae1d17ac0b" providerId="ADAL" clId="{DFFC12E3-32AD-4C4A-990C-3B8BA0CE7A78}" dt="2021-01-14T10:22:13.529" v="1621" actId="478"/>
          <ac:spMkLst>
            <pc:docMk/>
            <pc:sldMk cId="891775711" sldId="270"/>
            <ac:spMk id="28" creationId="{00F083D8-EB6A-492A-9C9B-CD59C88DECE6}"/>
          </ac:spMkLst>
        </pc:spChg>
        <pc:spChg chg="del">
          <ac:chgData name="Siniša Vuksan" userId="3af124f9-b8e7-46e3-9422-21ae1d17ac0b" providerId="ADAL" clId="{DFFC12E3-32AD-4C4A-990C-3B8BA0CE7A78}" dt="2021-01-14T10:23:42.875" v="1633" actId="478"/>
          <ac:spMkLst>
            <pc:docMk/>
            <pc:sldMk cId="891775711" sldId="270"/>
            <ac:spMk id="29" creationId="{5F226D1F-66B3-416E-A33D-B9280A8897EA}"/>
          </ac:spMkLst>
        </pc:spChg>
        <pc:spChg chg="add mod">
          <ac:chgData name="Siniša Vuksan" userId="3af124f9-b8e7-46e3-9422-21ae1d17ac0b" providerId="ADAL" clId="{DFFC12E3-32AD-4C4A-990C-3B8BA0CE7A78}" dt="2021-01-14T10:26:44.917" v="1789" actId="20577"/>
          <ac:spMkLst>
            <pc:docMk/>
            <pc:sldMk cId="891775711" sldId="270"/>
            <ac:spMk id="30" creationId="{F6E73B72-B1D3-480E-A124-D918D05D9182}"/>
          </ac:spMkLst>
        </pc:spChg>
        <pc:spChg chg="add mod">
          <ac:chgData name="Siniša Vuksan" userId="3af124f9-b8e7-46e3-9422-21ae1d17ac0b" providerId="ADAL" clId="{DFFC12E3-32AD-4C4A-990C-3B8BA0CE7A78}" dt="2021-01-14T10:26:57.447" v="1792" actId="20577"/>
          <ac:spMkLst>
            <pc:docMk/>
            <pc:sldMk cId="891775711" sldId="270"/>
            <ac:spMk id="31" creationId="{C18134F3-2AA4-46A8-B1B6-B0DA3AC9A171}"/>
          </ac:spMkLst>
        </pc:spChg>
        <pc:spChg chg="add mod">
          <ac:chgData name="Siniša Vuksan" userId="3af124f9-b8e7-46e3-9422-21ae1d17ac0b" providerId="ADAL" clId="{DFFC12E3-32AD-4C4A-990C-3B8BA0CE7A78}" dt="2021-01-14T10:27:05.253" v="1798" actId="20577"/>
          <ac:spMkLst>
            <pc:docMk/>
            <pc:sldMk cId="891775711" sldId="270"/>
            <ac:spMk id="32" creationId="{70DCA079-C5FC-461C-898D-149F33EC415F}"/>
          </ac:spMkLst>
        </pc:spChg>
        <pc:spChg chg="add mod">
          <ac:chgData name="Siniša Vuksan" userId="3af124f9-b8e7-46e3-9422-21ae1d17ac0b" providerId="ADAL" clId="{DFFC12E3-32AD-4C4A-990C-3B8BA0CE7A78}" dt="2021-01-14T10:27:14.631" v="1801" actId="20577"/>
          <ac:spMkLst>
            <pc:docMk/>
            <pc:sldMk cId="891775711" sldId="270"/>
            <ac:spMk id="33" creationId="{23ED0254-053D-4577-92C4-FEDD0194B803}"/>
          </ac:spMkLst>
        </pc:spChg>
        <pc:spChg chg="add mod">
          <ac:chgData name="Siniša Vuksan" userId="3af124f9-b8e7-46e3-9422-21ae1d17ac0b" providerId="ADAL" clId="{DFFC12E3-32AD-4C4A-990C-3B8BA0CE7A78}" dt="2021-01-14T10:27:59.876" v="1813" actId="20577"/>
          <ac:spMkLst>
            <pc:docMk/>
            <pc:sldMk cId="891775711" sldId="270"/>
            <ac:spMk id="34" creationId="{8D77E0E5-1D89-4A37-B444-A72D8D04AE0B}"/>
          </ac:spMkLst>
        </pc:spChg>
        <pc:spChg chg="add mod">
          <ac:chgData name="Siniša Vuksan" userId="3af124f9-b8e7-46e3-9422-21ae1d17ac0b" providerId="ADAL" clId="{DFFC12E3-32AD-4C4A-990C-3B8BA0CE7A78}" dt="2021-01-14T10:28:10.827" v="1816" actId="1076"/>
          <ac:spMkLst>
            <pc:docMk/>
            <pc:sldMk cId="891775711" sldId="270"/>
            <ac:spMk id="35" creationId="{E756A14C-DA7A-4B19-A988-DF8B3E3431C4}"/>
          </ac:spMkLst>
        </pc:spChg>
        <pc:spChg chg="add mod">
          <ac:chgData name="Siniša Vuksan" userId="3af124f9-b8e7-46e3-9422-21ae1d17ac0b" providerId="ADAL" clId="{DFFC12E3-32AD-4C4A-990C-3B8BA0CE7A78}" dt="2021-01-14T10:28:22.466" v="1823" actId="1076"/>
          <ac:spMkLst>
            <pc:docMk/>
            <pc:sldMk cId="891775711" sldId="270"/>
            <ac:spMk id="36" creationId="{752B0879-EF19-436E-BC8E-B8CBBB7B12CF}"/>
          </ac:spMkLst>
        </pc:spChg>
        <pc:spChg chg="add mod">
          <ac:chgData name="Siniša Vuksan" userId="3af124f9-b8e7-46e3-9422-21ae1d17ac0b" providerId="ADAL" clId="{DFFC12E3-32AD-4C4A-990C-3B8BA0CE7A78}" dt="2021-01-14T10:28:31.743" v="1826" actId="1076"/>
          <ac:spMkLst>
            <pc:docMk/>
            <pc:sldMk cId="891775711" sldId="270"/>
            <ac:spMk id="37" creationId="{6FF69C1E-A643-4C31-B5D3-49AF32A7292B}"/>
          </ac:spMkLst>
        </pc:spChg>
        <pc:spChg chg="add mod">
          <ac:chgData name="Siniša Vuksan" userId="3af124f9-b8e7-46e3-9422-21ae1d17ac0b" providerId="ADAL" clId="{DFFC12E3-32AD-4C4A-990C-3B8BA0CE7A78}" dt="2021-01-14T10:28:40.744" v="1836" actId="20577"/>
          <ac:spMkLst>
            <pc:docMk/>
            <pc:sldMk cId="891775711" sldId="270"/>
            <ac:spMk id="38" creationId="{630B9DE0-84D1-41B7-BF79-B7CAB4DC9C4E}"/>
          </ac:spMkLst>
        </pc:spChg>
        <pc:spChg chg="add mod">
          <ac:chgData name="Siniša Vuksan" userId="3af124f9-b8e7-46e3-9422-21ae1d17ac0b" providerId="ADAL" clId="{DFFC12E3-32AD-4C4A-990C-3B8BA0CE7A78}" dt="2021-01-14T10:28:49.205" v="1839" actId="20577"/>
          <ac:spMkLst>
            <pc:docMk/>
            <pc:sldMk cId="891775711" sldId="270"/>
            <ac:spMk id="39" creationId="{07AEFBAD-A5E5-488E-9C63-AD81B977391D}"/>
          </ac:spMkLst>
        </pc:spChg>
        <pc:spChg chg="add mod">
          <ac:chgData name="Siniša Vuksan" userId="3af124f9-b8e7-46e3-9422-21ae1d17ac0b" providerId="ADAL" clId="{DFFC12E3-32AD-4C4A-990C-3B8BA0CE7A78}" dt="2021-01-14T10:28:59.839" v="1851" actId="20577"/>
          <ac:spMkLst>
            <pc:docMk/>
            <pc:sldMk cId="891775711" sldId="270"/>
            <ac:spMk id="40" creationId="{E527BCE9-28E4-408D-A144-155D79291891}"/>
          </ac:spMkLst>
        </pc:spChg>
        <pc:spChg chg="add mod">
          <ac:chgData name="Siniša Vuksan" userId="3af124f9-b8e7-46e3-9422-21ae1d17ac0b" providerId="ADAL" clId="{DFFC12E3-32AD-4C4A-990C-3B8BA0CE7A78}" dt="2021-01-14T10:29:08.679" v="1854" actId="20577"/>
          <ac:spMkLst>
            <pc:docMk/>
            <pc:sldMk cId="891775711" sldId="270"/>
            <ac:spMk id="41" creationId="{EF17AC0A-F4BD-4A72-A8CE-084772D94285}"/>
          </ac:spMkLst>
        </pc:spChg>
        <pc:picChg chg="mod">
          <ac:chgData name="Siniša Vuksan" userId="3af124f9-b8e7-46e3-9422-21ae1d17ac0b" providerId="ADAL" clId="{DFFC12E3-32AD-4C4A-990C-3B8BA0CE7A78}" dt="2021-01-14T10:22:46.999" v="1631" actId="1035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Vuksan" userId="3af124f9-b8e7-46e3-9422-21ae1d17ac0b" providerId="ADAL" clId="{DFFC12E3-32AD-4C4A-990C-3B8BA0CE7A78}" dt="2021-01-14T10:24:24.059" v="1639" actId="14100"/>
          <ac:picMkLst>
            <pc:docMk/>
            <pc:sldMk cId="891775711" sldId="270"/>
            <ac:picMk id="3" creationId="{DCB64642-CE4F-4D9C-A92A-9A8EF9D7D4F4}"/>
          </ac:picMkLst>
        </pc:picChg>
      </pc:sldChg>
      <pc:sldChg chg="addSp delSp modSp addAnim delAnim modAnim">
        <pc:chgData name="Siniša Vuksan" userId="3af124f9-b8e7-46e3-9422-21ae1d17ac0b" providerId="ADAL" clId="{DFFC12E3-32AD-4C4A-990C-3B8BA0CE7A78}" dt="2021-01-14T09:54:17.246" v="1054" actId="1035"/>
        <pc:sldMkLst>
          <pc:docMk/>
          <pc:sldMk cId="1216289924" sldId="322"/>
        </pc:sldMkLst>
        <pc:spChg chg="mod">
          <ac:chgData name="Siniša Vuksan" userId="3af124f9-b8e7-46e3-9422-21ae1d17ac0b" providerId="ADAL" clId="{DFFC12E3-32AD-4C4A-990C-3B8BA0CE7A78}" dt="2021-01-14T09:48:53.231" v="1017" actId="1076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Vuksan" userId="3af124f9-b8e7-46e3-9422-21ae1d17ac0b" providerId="ADAL" clId="{DFFC12E3-32AD-4C4A-990C-3B8BA0CE7A78}" dt="2021-01-14T09:40:31.937" v="860" actId="20577"/>
          <ac:spMkLst>
            <pc:docMk/>
            <pc:sldMk cId="1216289924" sldId="322"/>
            <ac:spMk id="6" creationId="{FFE14C9D-F79A-42C0-87D5-7951E53F2573}"/>
          </ac:spMkLst>
        </pc:spChg>
        <pc:spChg chg="mod">
          <ac:chgData name="Siniša Vuksan" userId="3af124f9-b8e7-46e3-9422-21ae1d17ac0b" providerId="ADAL" clId="{DFFC12E3-32AD-4C4A-990C-3B8BA0CE7A78}" dt="2021-01-14T09:44:09.288" v="891" actId="1076"/>
          <ac:spMkLst>
            <pc:docMk/>
            <pc:sldMk cId="1216289924" sldId="322"/>
            <ac:spMk id="7" creationId="{59740205-8AB7-44B1-94B6-4E0B70D8A557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8" creationId="{1ACFE140-0BFC-4CCE-9F51-A340871656BB}"/>
          </ac:spMkLst>
        </pc:spChg>
        <pc:spChg chg="mod">
          <ac:chgData name="Siniša Vuksan" userId="3af124f9-b8e7-46e3-9422-21ae1d17ac0b" providerId="ADAL" clId="{DFFC12E3-32AD-4C4A-990C-3B8BA0CE7A78}" dt="2021-01-14T09:46:54.217" v="995" actId="20577"/>
          <ac:spMkLst>
            <pc:docMk/>
            <pc:sldMk cId="1216289924" sldId="322"/>
            <ac:spMk id="9" creationId="{339DD998-3062-44F0-A052-AE6BBC3CF2C3}"/>
          </ac:spMkLst>
        </pc:spChg>
        <pc:spChg chg="mod">
          <ac:chgData name="Siniša Vuksan" userId="3af124f9-b8e7-46e3-9422-21ae1d17ac0b" providerId="ADAL" clId="{DFFC12E3-32AD-4C4A-990C-3B8BA0CE7A78}" dt="2021-01-14T09:46:01.497" v="980" actId="20577"/>
          <ac:spMkLst>
            <pc:docMk/>
            <pc:sldMk cId="1216289924" sldId="322"/>
            <ac:spMk id="10" creationId="{EAEF07DF-F0BB-4856-8CC1-C61B2ECC879C}"/>
          </ac:spMkLst>
        </pc:spChg>
        <pc:spChg chg="mod">
          <ac:chgData name="Siniša Vuksan" userId="3af124f9-b8e7-46e3-9422-21ae1d17ac0b" providerId="ADAL" clId="{DFFC12E3-32AD-4C4A-990C-3B8BA0CE7A78}" dt="2021-01-14T09:44:40.539" v="929" actId="1076"/>
          <ac:spMkLst>
            <pc:docMk/>
            <pc:sldMk cId="1216289924" sldId="322"/>
            <ac:spMk id="11" creationId="{F723980D-DDC5-4314-B651-ADA51B6E132B}"/>
          </ac:spMkLst>
        </pc:spChg>
        <pc:spChg chg="del">
          <ac:chgData name="Siniša Vuksan" userId="3af124f9-b8e7-46e3-9422-21ae1d17ac0b" providerId="ADAL" clId="{DFFC12E3-32AD-4C4A-990C-3B8BA0CE7A78}" dt="2021-01-14T09:37:09.003" v="562" actId="478"/>
          <ac:spMkLst>
            <pc:docMk/>
            <pc:sldMk cId="1216289924" sldId="322"/>
            <ac:spMk id="12" creationId="{7F9DD94D-B4B0-43ED-BD9A-F81E006F7C5E}"/>
          </ac:spMkLst>
        </pc:spChg>
        <pc:spChg chg="mod">
          <ac:chgData name="Siniša Vuksan" userId="3af124f9-b8e7-46e3-9422-21ae1d17ac0b" providerId="ADAL" clId="{DFFC12E3-32AD-4C4A-990C-3B8BA0CE7A78}" dt="2021-01-14T09:44:52.560" v="940" actId="1076"/>
          <ac:spMkLst>
            <pc:docMk/>
            <pc:sldMk cId="1216289924" sldId="322"/>
            <ac:spMk id="13" creationId="{A5DC5B01-93E3-4C4D-92BC-0280F13C2AB2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14" creationId="{64840E01-8920-44F2-95D7-A6BF93509346}"/>
          </ac:spMkLst>
        </pc:spChg>
        <pc:spChg chg="mod">
          <ac:chgData name="Siniša Vuksan" userId="3af124f9-b8e7-46e3-9422-21ae1d17ac0b" providerId="ADAL" clId="{DFFC12E3-32AD-4C4A-990C-3B8BA0CE7A78}" dt="2021-01-14T09:48:56.133" v="1018" actId="1076"/>
          <ac:spMkLst>
            <pc:docMk/>
            <pc:sldMk cId="1216289924" sldId="322"/>
            <ac:spMk id="15" creationId="{B6F6218F-B4B9-406F-B418-980485A9DCA8}"/>
          </ac:spMkLst>
        </pc:spChg>
        <pc:spChg chg="mod">
          <ac:chgData name="Siniša Vuksan" userId="3af124f9-b8e7-46e3-9422-21ae1d17ac0b" providerId="ADAL" clId="{DFFC12E3-32AD-4C4A-990C-3B8BA0CE7A78}" dt="2021-01-14T09:45:15.857" v="950" actId="1076"/>
          <ac:spMkLst>
            <pc:docMk/>
            <pc:sldMk cId="1216289924" sldId="322"/>
            <ac:spMk id="16" creationId="{4D6DC778-FCC3-489E-BEA9-10AB548FACD2}"/>
          </ac:spMkLst>
        </pc:spChg>
        <pc:spChg chg="del">
          <ac:chgData name="Siniša Vuksan" userId="3af124f9-b8e7-46e3-9422-21ae1d17ac0b" providerId="ADAL" clId="{DFFC12E3-32AD-4C4A-990C-3B8BA0CE7A78}" dt="2021-01-14T09:37:15.682" v="564" actId="478"/>
          <ac:spMkLst>
            <pc:docMk/>
            <pc:sldMk cId="1216289924" sldId="322"/>
            <ac:spMk id="17" creationId="{D01CACCF-0451-4D96-A50F-057A9635959C}"/>
          </ac:spMkLst>
        </pc:spChg>
        <pc:spChg chg="mod">
          <ac:chgData name="Siniša Vuksan" userId="3af124f9-b8e7-46e3-9422-21ae1d17ac0b" providerId="ADAL" clId="{DFFC12E3-32AD-4C4A-990C-3B8BA0CE7A78}" dt="2021-01-14T09:45:27.960" v="962" actId="1076"/>
          <ac:spMkLst>
            <pc:docMk/>
            <pc:sldMk cId="1216289924" sldId="322"/>
            <ac:spMk id="18" creationId="{98BFF8C6-FBAF-42F1-A4B8-9B65CBE43888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19" creationId="{A5BCAD64-09B0-4E0A-8683-B55DD3C04BDE}"/>
          </ac:spMkLst>
        </pc:spChg>
        <pc:spChg chg="mod">
          <ac:chgData name="Siniša Vuksan" userId="3af124f9-b8e7-46e3-9422-21ae1d17ac0b" providerId="ADAL" clId="{DFFC12E3-32AD-4C4A-990C-3B8BA0CE7A78}" dt="2021-01-14T09:45:35.721" v="969" actId="20577"/>
          <ac:spMkLst>
            <pc:docMk/>
            <pc:sldMk cId="1216289924" sldId="322"/>
            <ac:spMk id="20" creationId="{7B730E1C-0B0E-4DA5-9B9E-1FA91760AF6D}"/>
          </ac:spMkLst>
        </pc:spChg>
        <pc:spChg chg="del">
          <ac:chgData name="Siniša Vuksan" userId="3af124f9-b8e7-46e3-9422-21ae1d17ac0b" providerId="ADAL" clId="{DFFC12E3-32AD-4C4A-990C-3B8BA0CE7A78}" dt="2021-01-14T09:37:19.831" v="565" actId="478"/>
          <ac:spMkLst>
            <pc:docMk/>
            <pc:sldMk cId="1216289924" sldId="322"/>
            <ac:spMk id="21" creationId="{80ACE1C3-C440-485D-9D70-48AC3E7CD1C7}"/>
          </ac:spMkLst>
        </pc:spChg>
        <pc:spChg chg="mod">
          <ac:chgData name="Siniša Vuksan" userId="3af124f9-b8e7-46e3-9422-21ae1d17ac0b" providerId="ADAL" clId="{DFFC12E3-32AD-4C4A-990C-3B8BA0CE7A78}" dt="2021-01-14T09:45:43.246" v="974" actId="20577"/>
          <ac:spMkLst>
            <pc:docMk/>
            <pc:sldMk cId="1216289924" sldId="322"/>
            <ac:spMk id="22" creationId="{836881F0-A58D-4D6A-800E-3212A23908ED}"/>
          </ac:spMkLst>
        </pc:spChg>
        <pc:spChg chg="del">
          <ac:chgData name="Siniša Vuksan" userId="3af124f9-b8e7-46e3-9422-21ae1d17ac0b" providerId="ADAL" clId="{DFFC12E3-32AD-4C4A-990C-3B8BA0CE7A78}" dt="2021-01-14T09:42:30.824" v="869" actId="478"/>
          <ac:spMkLst>
            <pc:docMk/>
            <pc:sldMk cId="1216289924" sldId="322"/>
            <ac:spMk id="23" creationId="{01583C91-A9AB-4EAE-A5F9-47038AB15B2F}"/>
          </ac:spMkLst>
        </pc:spChg>
        <pc:spChg chg="add mod">
          <ac:chgData name="Siniša Vuksan" userId="3af124f9-b8e7-46e3-9422-21ae1d17ac0b" providerId="ADAL" clId="{DFFC12E3-32AD-4C4A-990C-3B8BA0CE7A78}" dt="2021-01-14T09:46:42.254" v="987" actId="1076"/>
          <ac:spMkLst>
            <pc:docMk/>
            <pc:sldMk cId="1216289924" sldId="322"/>
            <ac:spMk id="24" creationId="{77BFB399-696D-41E0-B7B7-FD0CD4D5E0C1}"/>
          </ac:spMkLst>
        </pc:spChg>
        <pc:spChg chg="add mod">
          <ac:chgData name="Siniša Vuksan" userId="3af124f9-b8e7-46e3-9422-21ae1d17ac0b" providerId="ADAL" clId="{DFFC12E3-32AD-4C4A-990C-3B8BA0CE7A78}" dt="2021-01-14T09:46:50.934" v="990" actId="1076"/>
          <ac:spMkLst>
            <pc:docMk/>
            <pc:sldMk cId="1216289924" sldId="322"/>
            <ac:spMk id="25" creationId="{8CDB4DF3-B774-4286-B8CC-4F924609FF68}"/>
          </ac:spMkLst>
        </pc:spChg>
        <pc:spChg chg="add mod">
          <ac:chgData name="Siniša Vuksan" userId="3af124f9-b8e7-46e3-9422-21ae1d17ac0b" providerId="ADAL" clId="{DFFC12E3-32AD-4C4A-990C-3B8BA0CE7A78}" dt="2021-01-14T09:47:04.581" v="998" actId="20577"/>
          <ac:spMkLst>
            <pc:docMk/>
            <pc:sldMk cId="1216289924" sldId="322"/>
            <ac:spMk id="26" creationId="{5603726F-B75E-4F69-B3E0-B41E00D70C6C}"/>
          </ac:spMkLst>
        </pc:spChg>
        <pc:spChg chg="add mod">
          <ac:chgData name="Siniša Vuksan" userId="3af124f9-b8e7-46e3-9422-21ae1d17ac0b" providerId="ADAL" clId="{DFFC12E3-32AD-4C4A-990C-3B8BA0CE7A78}" dt="2021-01-14T09:47:13.995" v="1001" actId="1076"/>
          <ac:spMkLst>
            <pc:docMk/>
            <pc:sldMk cId="1216289924" sldId="322"/>
            <ac:spMk id="27" creationId="{06753FFF-9D07-4AB0-A492-F36A7CBD7B8C}"/>
          </ac:spMkLst>
        </pc:spChg>
        <pc:spChg chg="add mod">
          <ac:chgData name="Siniša Vuksan" userId="3af124f9-b8e7-46e3-9422-21ae1d17ac0b" providerId="ADAL" clId="{DFFC12E3-32AD-4C4A-990C-3B8BA0CE7A78}" dt="2021-01-14T09:47:24.343" v="1004" actId="1076"/>
          <ac:spMkLst>
            <pc:docMk/>
            <pc:sldMk cId="1216289924" sldId="322"/>
            <ac:spMk id="28" creationId="{86F4E9AA-54AD-4173-AA40-B9298261B7FF}"/>
          </ac:spMkLst>
        </pc:spChg>
        <pc:spChg chg="add mod">
          <ac:chgData name="Siniša Vuksan" userId="3af124f9-b8e7-46e3-9422-21ae1d17ac0b" providerId="ADAL" clId="{DFFC12E3-32AD-4C4A-990C-3B8BA0CE7A78}" dt="2021-01-14T09:47:32.945" v="1007" actId="1076"/>
          <ac:spMkLst>
            <pc:docMk/>
            <pc:sldMk cId="1216289924" sldId="322"/>
            <ac:spMk id="29" creationId="{913F2DBA-14D5-4C5A-8071-F1ADD2BECC71}"/>
          </ac:spMkLst>
        </pc:spChg>
        <pc:spChg chg="add mod">
          <ac:chgData name="Siniša Vuksan" userId="3af124f9-b8e7-46e3-9422-21ae1d17ac0b" providerId="ADAL" clId="{DFFC12E3-32AD-4C4A-990C-3B8BA0CE7A78}" dt="2021-01-14T09:47:41.809" v="1010" actId="1076"/>
          <ac:spMkLst>
            <pc:docMk/>
            <pc:sldMk cId="1216289924" sldId="322"/>
            <ac:spMk id="30" creationId="{3AC97905-F3AF-4238-81A3-1C239CC8A422}"/>
          </ac:spMkLst>
        </pc:spChg>
        <pc:spChg chg="add mod">
          <ac:chgData name="Siniša Vuksan" userId="3af124f9-b8e7-46e3-9422-21ae1d17ac0b" providerId="ADAL" clId="{DFFC12E3-32AD-4C4A-990C-3B8BA0CE7A78}" dt="2021-01-14T09:47:49.661" v="1013" actId="1076"/>
          <ac:spMkLst>
            <pc:docMk/>
            <pc:sldMk cId="1216289924" sldId="322"/>
            <ac:spMk id="31" creationId="{184DBF7C-5291-4D94-9A50-FC862C1F24A4}"/>
          </ac:spMkLst>
        </pc:spChg>
        <pc:spChg chg="add mod">
          <ac:chgData name="Siniša Vuksan" userId="3af124f9-b8e7-46e3-9422-21ae1d17ac0b" providerId="ADAL" clId="{DFFC12E3-32AD-4C4A-990C-3B8BA0CE7A78}" dt="2021-01-14T09:47:58.425" v="1016" actId="1076"/>
          <ac:spMkLst>
            <pc:docMk/>
            <pc:sldMk cId="1216289924" sldId="322"/>
            <ac:spMk id="32" creationId="{E651C026-B07E-4EB9-AC5D-92C5BAC4C4E4}"/>
          </ac:spMkLst>
        </pc:spChg>
        <pc:spChg chg="add mod">
          <ac:chgData name="Siniša Vuksan" userId="3af124f9-b8e7-46e3-9422-21ae1d17ac0b" providerId="ADAL" clId="{DFFC12E3-32AD-4C4A-990C-3B8BA0CE7A78}" dt="2021-01-14T09:54:17.246" v="1054" actId="1035"/>
          <ac:spMkLst>
            <pc:docMk/>
            <pc:sldMk cId="1216289924" sldId="322"/>
            <ac:spMk id="33" creationId="{57713E8B-A4C1-4B90-949C-10F8CACCC21C}"/>
          </ac:spMkLst>
        </pc:spChg>
        <pc:picChg chg="mod">
          <ac:chgData name="Siniša Vuksan" userId="3af124f9-b8e7-46e3-9422-21ae1d17ac0b" providerId="ADAL" clId="{DFFC12E3-32AD-4C4A-990C-3B8BA0CE7A78}" dt="2021-01-14T09:46:21.600" v="983" actId="1076"/>
          <ac:picMkLst>
            <pc:docMk/>
            <pc:sldMk cId="1216289924" sldId="322"/>
            <ac:picMk id="2" creationId="{3C85C17C-2ED4-4E4F-A125-4D7A2CE46B84}"/>
          </ac:picMkLst>
        </pc:picChg>
        <pc:picChg chg="add del mod">
          <ac:chgData name="Siniša Vuksan" userId="3af124f9-b8e7-46e3-9422-21ae1d17ac0b" providerId="ADAL" clId="{DFFC12E3-32AD-4C4A-990C-3B8BA0CE7A78}" dt="2021-01-14T09:42:18.625" v="867" actId="478"/>
          <ac:picMkLst>
            <pc:docMk/>
            <pc:sldMk cId="1216289924" sldId="322"/>
            <ac:picMk id="4" creationId="{1B2619D9-4F98-4A11-8FFE-57C7EB1F529A}"/>
          </ac:picMkLst>
        </pc:picChg>
      </pc:sldChg>
      <pc:sldChg chg="delSp modSp delAnim modAnim">
        <pc:chgData name="Siniša Vuksan" userId="3af124f9-b8e7-46e3-9422-21ae1d17ac0b" providerId="ADAL" clId="{DFFC12E3-32AD-4C4A-990C-3B8BA0CE7A78}" dt="2021-01-14T12:18:51.383" v="3575"/>
        <pc:sldMkLst>
          <pc:docMk/>
          <pc:sldMk cId="3786226918" sldId="413"/>
        </pc:sldMkLst>
        <pc:spChg chg="del">
          <ac:chgData name="Siniša Vuksan" userId="3af124f9-b8e7-46e3-9422-21ae1d17ac0b" providerId="ADAL" clId="{DFFC12E3-32AD-4C4A-990C-3B8BA0CE7A78}" dt="2021-01-14T12:16:18.646" v="3533" actId="478"/>
          <ac:spMkLst>
            <pc:docMk/>
            <pc:sldMk cId="3786226918" sldId="413"/>
            <ac:spMk id="8" creationId="{3F78CB02-FC75-44F9-993A-F46B14060D86}"/>
          </ac:spMkLst>
        </pc:spChg>
        <pc:spChg chg="mod">
          <ac:chgData name="Siniša Vuksan" userId="3af124f9-b8e7-46e3-9422-21ae1d17ac0b" providerId="ADAL" clId="{DFFC12E3-32AD-4C4A-990C-3B8BA0CE7A78}" dt="2021-01-14T12:18:37.087" v="3573" actId="1076"/>
          <ac:spMkLst>
            <pc:docMk/>
            <pc:sldMk cId="3786226918" sldId="413"/>
            <ac:spMk id="11" creationId="{7CCEC7B5-D29D-46AA-8AE6-04BF491DB084}"/>
          </ac:spMkLst>
        </pc:spChg>
        <pc:picChg chg="mod">
          <ac:chgData name="Siniša Vuksan" userId="3af124f9-b8e7-46e3-9422-21ae1d17ac0b" providerId="ADAL" clId="{DFFC12E3-32AD-4C4A-990C-3B8BA0CE7A78}" dt="2021-01-14T12:18:39.989" v="3574" actId="1076"/>
          <ac:picMkLst>
            <pc:docMk/>
            <pc:sldMk cId="3786226918" sldId="413"/>
            <ac:picMk id="10" creationId="{04850BD4-CBB0-488D-8358-0557E125BA0F}"/>
          </ac:picMkLst>
        </pc:picChg>
      </pc:sldChg>
      <pc:sldChg chg="addSp delSp modSp add addAnim delAnim modAnim">
        <pc:chgData name="Siniša Vuksan" userId="3af124f9-b8e7-46e3-9422-21ae1d17ac0b" providerId="ADAL" clId="{DFFC12E3-32AD-4C4A-990C-3B8BA0CE7A78}" dt="2021-01-14T10:13:54.953" v="1339" actId="14100"/>
        <pc:sldMkLst>
          <pc:docMk/>
          <pc:sldMk cId="3028200427" sldId="414"/>
        </pc:sldMkLst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3" creationId="{B7889F66-CCBB-4BC4-8656-0552E49AE557}"/>
          </ac:spMkLst>
        </pc:spChg>
        <pc:spChg chg="del">
          <ac:chgData name="Siniša Vuksan" userId="3af124f9-b8e7-46e3-9422-21ae1d17ac0b" providerId="ADAL" clId="{DFFC12E3-32AD-4C4A-990C-3B8BA0CE7A78}" dt="2021-01-14T09:51:40.156" v="1029" actId="478"/>
          <ac:spMkLst>
            <pc:docMk/>
            <pc:sldMk cId="3028200427" sldId="414"/>
            <ac:spMk id="6" creationId="{FFE14C9D-F79A-42C0-87D5-7951E53F2573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7" creationId="{59740205-8AB7-44B1-94B6-4E0B70D8A557}"/>
          </ac:spMkLst>
        </pc:spChg>
        <pc:spChg chg="add del mod">
          <ac:chgData name="Siniša Vuksan" userId="3af124f9-b8e7-46e3-9422-21ae1d17ac0b" providerId="ADAL" clId="{DFFC12E3-32AD-4C4A-990C-3B8BA0CE7A78}" dt="2021-01-14T09:51:29.048" v="1024" actId="478"/>
          <ac:spMkLst>
            <pc:docMk/>
            <pc:sldMk cId="3028200427" sldId="414"/>
            <ac:spMk id="8" creationId="{5A76B6FF-8EC4-4DB8-B298-82D4CCDAEA92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9" creationId="{339DD998-3062-44F0-A052-AE6BBC3CF2C3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0" creationId="{EAEF07DF-F0BB-4856-8CC1-C61B2ECC879C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1" creationId="{F723980D-DDC5-4314-B651-ADA51B6E132B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3" creationId="{A5DC5B01-93E3-4C4D-92BC-0280F13C2AB2}"/>
          </ac:spMkLst>
        </pc:spChg>
        <pc:spChg chg="mod">
          <ac:chgData name="Siniša Vuksan" userId="3af124f9-b8e7-46e3-9422-21ae1d17ac0b" providerId="ADAL" clId="{DFFC12E3-32AD-4C4A-990C-3B8BA0CE7A78}" dt="2021-01-14T10:13:54.953" v="1339" actId="14100"/>
          <ac:spMkLst>
            <pc:docMk/>
            <pc:sldMk cId="3028200427" sldId="414"/>
            <ac:spMk id="15" creationId="{B6F6218F-B4B9-406F-B418-980485A9DCA8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6" creationId="{4D6DC778-FCC3-489E-BEA9-10AB548FACD2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8" creationId="{98BFF8C6-FBAF-42F1-A4B8-9B65CBE43888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0" creationId="{7B730E1C-0B0E-4DA5-9B9E-1FA91760AF6D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2" creationId="{836881F0-A58D-4D6A-800E-3212A23908ED}"/>
          </ac:spMkLst>
        </pc:spChg>
        <pc:spChg chg="del">
          <ac:chgData name="Siniša Vuksan" userId="3af124f9-b8e7-46e3-9422-21ae1d17ac0b" providerId="ADAL" clId="{DFFC12E3-32AD-4C4A-990C-3B8BA0CE7A78}" dt="2021-01-14T09:51:23.264" v="1023" actId="478"/>
          <ac:spMkLst>
            <pc:docMk/>
            <pc:sldMk cId="3028200427" sldId="414"/>
            <ac:spMk id="24" creationId="{77BFB399-696D-41E0-B7B7-FD0CD4D5E0C1}"/>
          </ac:spMkLst>
        </pc:spChg>
        <pc:spChg chg="del">
          <ac:chgData name="Siniša Vuksan" userId="3af124f9-b8e7-46e3-9422-21ae1d17ac0b" providerId="ADAL" clId="{DFFC12E3-32AD-4C4A-990C-3B8BA0CE7A78}" dt="2021-01-14T09:51:35.948" v="1027" actId="478"/>
          <ac:spMkLst>
            <pc:docMk/>
            <pc:sldMk cId="3028200427" sldId="414"/>
            <ac:spMk id="25" creationId="{8CDB4DF3-B774-4286-B8CC-4F924609FF68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6" creationId="{5603726F-B75E-4F69-B3E0-B41E00D70C6C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7" creationId="{06753FFF-9D07-4AB0-A492-F36A7CBD7B8C}"/>
          </ac:spMkLst>
        </pc:spChg>
        <pc:spChg chg="del">
          <ac:chgData name="Siniša Vuksan" userId="3af124f9-b8e7-46e3-9422-21ae1d17ac0b" providerId="ADAL" clId="{DFFC12E3-32AD-4C4A-990C-3B8BA0CE7A78}" dt="2021-01-14T09:51:34.291" v="1026" actId="478"/>
          <ac:spMkLst>
            <pc:docMk/>
            <pc:sldMk cId="3028200427" sldId="414"/>
            <ac:spMk id="28" creationId="{86F4E9AA-54AD-4173-AA40-B9298261B7FF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9" creationId="{913F2DBA-14D5-4C5A-8071-F1ADD2BECC71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30" creationId="{3AC97905-F3AF-4238-81A3-1C239CC8A422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31" creationId="{184DBF7C-5291-4D94-9A50-FC862C1F24A4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32" creationId="{E651C026-B07E-4EB9-AC5D-92C5BAC4C4E4}"/>
          </ac:spMkLst>
        </pc:spChg>
        <pc:spChg chg="add mod">
          <ac:chgData name="Siniša Vuksan" userId="3af124f9-b8e7-46e3-9422-21ae1d17ac0b" providerId="ADAL" clId="{DFFC12E3-32AD-4C4A-990C-3B8BA0CE7A78}" dt="2021-01-14T10:01:44.631" v="1185" actId="20577"/>
          <ac:spMkLst>
            <pc:docMk/>
            <pc:sldMk cId="3028200427" sldId="414"/>
            <ac:spMk id="33" creationId="{AA0A2FED-388C-4BD8-948B-74769B714FC1}"/>
          </ac:spMkLst>
        </pc:spChg>
        <pc:spChg chg="add mod">
          <ac:chgData name="Siniša Vuksan" userId="3af124f9-b8e7-46e3-9422-21ae1d17ac0b" providerId="ADAL" clId="{DFFC12E3-32AD-4C4A-990C-3B8BA0CE7A78}" dt="2021-01-14T10:03:18.574" v="1203" actId="1076"/>
          <ac:spMkLst>
            <pc:docMk/>
            <pc:sldMk cId="3028200427" sldId="414"/>
            <ac:spMk id="42" creationId="{8B5178CB-54F8-4E4B-907A-BDA0AD6A9291}"/>
          </ac:spMkLst>
        </pc:spChg>
        <pc:spChg chg="add del mod">
          <ac:chgData name="Siniša Vuksan" userId="3af124f9-b8e7-46e3-9422-21ae1d17ac0b" providerId="ADAL" clId="{DFFC12E3-32AD-4C4A-990C-3B8BA0CE7A78}" dt="2021-01-14T10:09:58.055" v="1226" actId="478"/>
          <ac:spMkLst>
            <pc:docMk/>
            <pc:sldMk cId="3028200427" sldId="414"/>
            <ac:spMk id="44" creationId="{999EE4DE-B94C-4D77-A89A-54C6D1FDB5FF}"/>
          </ac:spMkLst>
        </pc:spChg>
        <pc:spChg chg="add del mod">
          <ac:chgData name="Siniša Vuksan" userId="3af124f9-b8e7-46e3-9422-21ae1d17ac0b" providerId="ADAL" clId="{DFFC12E3-32AD-4C4A-990C-3B8BA0CE7A78}" dt="2021-01-14T10:09:59.560" v="1227" actId="478"/>
          <ac:spMkLst>
            <pc:docMk/>
            <pc:sldMk cId="3028200427" sldId="414"/>
            <ac:spMk id="45" creationId="{FAD08AE3-BD9C-4145-903E-3CD93BCA9959}"/>
          </ac:spMkLst>
        </pc:spChg>
        <pc:spChg chg="add del mod">
          <ac:chgData name="Siniša Vuksan" userId="3af124f9-b8e7-46e3-9422-21ae1d17ac0b" providerId="ADAL" clId="{DFFC12E3-32AD-4C4A-990C-3B8BA0CE7A78}" dt="2021-01-14T10:10:06.192" v="1230" actId="478"/>
          <ac:spMkLst>
            <pc:docMk/>
            <pc:sldMk cId="3028200427" sldId="414"/>
            <ac:spMk id="46" creationId="{4A3464A4-4A56-4DA5-BFD3-3762C05776C6}"/>
          </ac:spMkLst>
        </pc:spChg>
        <pc:spChg chg="add del mod">
          <ac:chgData name="Siniša Vuksan" userId="3af124f9-b8e7-46e3-9422-21ae1d17ac0b" providerId="ADAL" clId="{DFFC12E3-32AD-4C4A-990C-3B8BA0CE7A78}" dt="2021-01-14T10:09:55.608" v="1225" actId="478"/>
          <ac:spMkLst>
            <pc:docMk/>
            <pc:sldMk cId="3028200427" sldId="414"/>
            <ac:spMk id="47" creationId="{2D4D3CE6-CBC4-4072-B068-8F10C1E23392}"/>
          </ac:spMkLst>
        </pc:spChg>
        <pc:spChg chg="add mod">
          <ac:chgData name="Siniša Vuksan" userId="3af124f9-b8e7-46e3-9422-21ae1d17ac0b" providerId="ADAL" clId="{DFFC12E3-32AD-4C4A-990C-3B8BA0CE7A78}" dt="2021-01-14T10:09:52.851" v="1224" actId="1076"/>
          <ac:spMkLst>
            <pc:docMk/>
            <pc:sldMk cId="3028200427" sldId="414"/>
            <ac:spMk id="48" creationId="{5FD1E977-2D70-448E-B355-BBB40C1D1BD8}"/>
          </ac:spMkLst>
        </pc:spChg>
        <pc:spChg chg="add mod">
          <ac:chgData name="Siniša Vuksan" userId="3af124f9-b8e7-46e3-9422-21ae1d17ac0b" providerId="ADAL" clId="{DFFC12E3-32AD-4C4A-990C-3B8BA0CE7A78}" dt="2021-01-14T10:10:32.634" v="1253" actId="20577"/>
          <ac:spMkLst>
            <pc:docMk/>
            <pc:sldMk cId="3028200427" sldId="414"/>
            <ac:spMk id="49" creationId="{6730EA4B-0D84-47FB-A3D8-9F01EFC012B3}"/>
          </ac:spMkLst>
        </pc:spChg>
        <pc:spChg chg="add mod">
          <ac:chgData name="Siniša Vuksan" userId="3af124f9-b8e7-46e3-9422-21ae1d17ac0b" providerId="ADAL" clId="{DFFC12E3-32AD-4C4A-990C-3B8BA0CE7A78}" dt="2021-01-14T10:10:40.616" v="1256" actId="20577"/>
          <ac:spMkLst>
            <pc:docMk/>
            <pc:sldMk cId="3028200427" sldId="414"/>
            <ac:spMk id="50" creationId="{A27C5DF4-26F2-4AC9-B5DA-F8D3005CF9AA}"/>
          </ac:spMkLst>
        </pc:spChg>
        <pc:spChg chg="add mod">
          <ac:chgData name="Siniša Vuksan" userId="3af124f9-b8e7-46e3-9422-21ae1d17ac0b" providerId="ADAL" clId="{DFFC12E3-32AD-4C4A-990C-3B8BA0CE7A78}" dt="2021-01-14T10:10:48.907" v="1259" actId="20577"/>
          <ac:spMkLst>
            <pc:docMk/>
            <pc:sldMk cId="3028200427" sldId="414"/>
            <ac:spMk id="51" creationId="{119F7308-D6E4-4136-895C-E2B0BF267B5E}"/>
          </ac:spMkLst>
        </pc:spChg>
        <pc:spChg chg="add mod">
          <ac:chgData name="Siniša Vuksan" userId="3af124f9-b8e7-46e3-9422-21ae1d17ac0b" providerId="ADAL" clId="{DFFC12E3-32AD-4C4A-990C-3B8BA0CE7A78}" dt="2021-01-14T10:12:17.560" v="1292" actId="20577"/>
          <ac:spMkLst>
            <pc:docMk/>
            <pc:sldMk cId="3028200427" sldId="414"/>
            <ac:spMk id="52" creationId="{6379FB11-751F-4F63-BA84-7FBD728A706B}"/>
          </ac:spMkLst>
        </pc:spChg>
        <pc:spChg chg="add mod">
          <ac:chgData name="Siniša Vuksan" userId="3af124f9-b8e7-46e3-9422-21ae1d17ac0b" providerId="ADAL" clId="{DFFC12E3-32AD-4C4A-990C-3B8BA0CE7A78}" dt="2021-01-14T10:12:40.646" v="1295" actId="20577"/>
          <ac:spMkLst>
            <pc:docMk/>
            <pc:sldMk cId="3028200427" sldId="414"/>
            <ac:spMk id="53" creationId="{D5C1E3DD-A094-470D-B047-292908D784F6}"/>
          </ac:spMkLst>
        </pc:spChg>
        <pc:spChg chg="add mod">
          <ac:chgData name="Siniša Vuksan" userId="3af124f9-b8e7-46e3-9422-21ae1d17ac0b" providerId="ADAL" clId="{DFFC12E3-32AD-4C4A-990C-3B8BA0CE7A78}" dt="2021-01-14T10:12:48.091" v="1298" actId="1076"/>
          <ac:spMkLst>
            <pc:docMk/>
            <pc:sldMk cId="3028200427" sldId="414"/>
            <ac:spMk id="54" creationId="{CA473B11-6C57-4080-97AC-2E7457632747}"/>
          </ac:spMkLst>
        </pc:spChg>
        <pc:spChg chg="add mod">
          <ac:chgData name="Siniša Vuksan" userId="3af124f9-b8e7-46e3-9422-21ae1d17ac0b" providerId="ADAL" clId="{DFFC12E3-32AD-4C4A-990C-3B8BA0CE7A78}" dt="2021-01-14T10:13:00.149" v="1312" actId="20577"/>
          <ac:spMkLst>
            <pc:docMk/>
            <pc:sldMk cId="3028200427" sldId="414"/>
            <ac:spMk id="55" creationId="{EB538C64-6DFB-42D2-A167-E8DE2BBFED0C}"/>
          </ac:spMkLst>
        </pc:spChg>
        <pc:spChg chg="add mod">
          <ac:chgData name="Siniša Vuksan" userId="3af124f9-b8e7-46e3-9422-21ae1d17ac0b" providerId="ADAL" clId="{DFFC12E3-32AD-4C4A-990C-3B8BA0CE7A78}" dt="2021-01-14T10:13:13.029" v="1316" actId="1076"/>
          <ac:spMkLst>
            <pc:docMk/>
            <pc:sldMk cId="3028200427" sldId="414"/>
            <ac:spMk id="56" creationId="{CAAC6B9D-7E4E-4D81-BC7C-FD9C30C82124}"/>
          </ac:spMkLst>
        </pc:spChg>
        <pc:spChg chg="add mod">
          <ac:chgData name="Siniša Vuksan" userId="3af124f9-b8e7-46e3-9422-21ae1d17ac0b" providerId="ADAL" clId="{DFFC12E3-32AD-4C4A-990C-3B8BA0CE7A78}" dt="2021-01-14T10:13:25.888" v="1320" actId="1076"/>
          <ac:spMkLst>
            <pc:docMk/>
            <pc:sldMk cId="3028200427" sldId="414"/>
            <ac:spMk id="57" creationId="{77AEA4BC-ECAD-4DE0-8217-AE18E0E2B47D}"/>
          </ac:spMkLst>
        </pc:spChg>
        <pc:spChg chg="add mod">
          <ac:chgData name="Siniša Vuksan" userId="3af124f9-b8e7-46e3-9422-21ae1d17ac0b" providerId="ADAL" clId="{DFFC12E3-32AD-4C4A-990C-3B8BA0CE7A78}" dt="2021-01-14T10:13:47.087" v="1337" actId="20577"/>
          <ac:spMkLst>
            <pc:docMk/>
            <pc:sldMk cId="3028200427" sldId="414"/>
            <ac:spMk id="58" creationId="{C063A28C-F910-4108-9B4F-BAA0196FB69A}"/>
          </ac:spMkLst>
        </pc:spChg>
        <pc:picChg chg="add del mod">
          <ac:chgData name="Siniša Vuksan" userId="3af124f9-b8e7-46e3-9422-21ae1d17ac0b" providerId="ADAL" clId="{DFFC12E3-32AD-4C4A-990C-3B8BA0CE7A78}" dt="2021-01-14T10:10:02.896" v="1229" actId="478"/>
          <ac:picMkLst>
            <pc:docMk/>
            <pc:sldMk cId="3028200427" sldId="414"/>
            <ac:picMk id="2" creationId="{3C85C17C-2ED4-4E4F-A125-4D7A2CE46B84}"/>
          </ac:picMkLst>
        </pc:picChg>
        <pc:picChg chg="add del">
          <ac:chgData name="Siniša Vuksan" userId="3af124f9-b8e7-46e3-9422-21ae1d17ac0b" providerId="ADAL" clId="{DFFC12E3-32AD-4C4A-990C-3B8BA0CE7A78}" dt="2021-01-14T10:03:22.481" v="1205"/>
          <ac:picMkLst>
            <pc:docMk/>
            <pc:sldMk cId="3028200427" sldId="414"/>
            <ac:picMk id="43" creationId="{A1DF526A-52EE-4967-85AC-2C47E6D5EA36}"/>
          </ac:picMkLst>
        </pc:picChg>
        <pc:cxnChg chg="add del mod">
          <ac:chgData name="Siniša Vuksan" userId="3af124f9-b8e7-46e3-9422-21ae1d17ac0b" providerId="ADAL" clId="{DFFC12E3-32AD-4C4A-990C-3B8BA0CE7A78}" dt="2021-01-14T10:02:09.275" v="1189" actId="478"/>
          <ac:cxnSpMkLst>
            <pc:docMk/>
            <pc:sldMk cId="3028200427" sldId="414"/>
            <ac:cxnSpMk id="14" creationId="{1DD23CFA-4636-44D5-B237-03343CD8B50E}"/>
          </ac:cxnSpMkLst>
        </pc:cxnChg>
        <pc:cxnChg chg="add del">
          <ac:chgData name="Siniša Vuksan" userId="3af124f9-b8e7-46e3-9422-21ae1d17ac0b" providerId="ADAL" clId="{DFFC12E3-32AD-4C4A-990C-3B8BA0CE7A78}" dt="2021-01-14T10:02:19.121" v="1191" actId="11529"/>
          <ac:cxnSpMkLst>
            <pc:docMk/>
            <pc:sldMk cId="3028200427" sldId="414"/>
            <ac:cxnSpMk id="23" creationId="{71AA2584-5F8E-4409-AA9A-4E74B8D8DFC6}"/>
          </ac:cxnSpMkLst>
        </pc:cxnChg>
        <pc:cxnChg chg="add del mod">
          <ac:chgData name="Siniša Vuksan" userId="3af124f9-b8e7-46e3-9422-21ae1d17ac0b" providerId="ADAL" clId="{DFFC12E3-32AD-4C4A-990C-3B8BA0CE7A78}" dt="2021-01-14T10:02:47.495" v="1196" actId="478"/>
          <ac:cxnSpMkLst>
            <pc:docMk/>
            <pc:sldMk cId="3028200427" sldId="414"/>
            <ac:cxnSpMk id="35" creationId="{DEA455E8-8351-4B22-B2E2-3B84ECA2A597}"/>
          </ac:cxnSpMkLst>
        </pc:cxnChg>
        <pc:cxnChg chg="add del mod">
          <ac:chgData name="Siniša Vuksan" userId="3af124f9-b8e7-46e3-9422-21ae1d17ac0b" providerId="ADAL" clId="{DFFC12E3-32AD-4C4A-990C-3B8BA0CE7A78}" dt="2021-01-14T10:03:02.244" v="1199" actId="478"/>
          <ac:cxnSpMkLst>
            <pc:docMk/>
            <pc:sldMk cId="3028200427" sldId="414"/>
            <ac:cxnSpMk id="40" creationId="{AD60A262-7795-4E2B-A816-C7DC994FB15D}"/>
          </ac:cxnSpMkLst>
        </pc:cxnChg>
      </pc:sldChg>
    </pc:docChg>
  </pc:docChgLst>
  <pc:docChgLst>
    <pc:chgData name="Siniša ᵀᴴᴱ ᴼᴿᴵᴳᴵᴻᴬᴸ Wolfenstein" userId="215f646470bc261a" providerId="LiveId" clId="{C41516C0-783E-4BA9-ACA4-621DBEC42857}"/>
    <pc:docChg chg="undo custSel addSld delSld modSld sldOrd">
      <pc:chgData name="Siniša ᵀᴴᴱ ᴼᴿᴵᴳᴵᴻᴬᴸ Wolfenstein" userId="215f646470bc261a" providerId="LiveId" clId="{C41516C0-783E-4BA9-ACA4-621DBEC42857}" dt="2021-02-18T16:48:18.681" v="4059"/>
      <pc:docMkLst>
        <pc:docMk/>
      </pc:docMkLst>
      <pc:sldChg chg="modSp">
        <pc:chgData name="Siniša ᵀᴴᴱ ᴼᴿᴵᴳᴵᴻᴬᴸ Wolfenstein" userId="215f646470bc261a" providerId="LiveId" clId="{C41516C0-783E-4BA9-ACA4-621DBEC42857}" dt="2021-02-18T14:46:40.882" v="11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C41516C0-783E-4BA9-ACA4-621DBEC42857}" dt="2021-02-18T14:46:40.882" v="11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ord delAnim modAnim">
        <pc:chgData name="Siniša ᵀᴴᴱ ᴼᴿᴵᴳᴵᴻᴬᴸ Wolfenstein" userId="215f646470bc261a" providerId="LiveId" clId="{C41516C0-783E-4BA9-ACA4-621DBEC42857}" dt="2021-02-18T15:20:41.158" v="1415" actId="1076"/>
        <pc:sldMkLst>
          <pc:docMk/>
          <pc:sldMk cId="891775711" sldId="270"/>
        </pc:sldMkLst>
        <pc:spChg chg="mod">
          <ac:chgData name="Siniša ᵀᴴᴱ ᴼᴿᴵᴳᴵᴻᴬᴸ Wolfenstein" userId="215f646470bc261a" providerId="LiveId" clId="{C41516C0-783E-4BA9-ACA4-621DBEC42857}" dt="2021-02-18T15:13:57.966" v="1268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C41516C0-783E-4BA9-ACA4-621DBEC42857}" dt="2021-02-18T15:20:34.121" v="1414" actId="1076"/>
          <ac:spMkLst>
            <pc:docMk/>
            <pc:sldMk cId="891775711" sldId="270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C41516C0-783E-4BA9-ACA4-621DBEC42857}" dt="2021-02-18T15:20:13.261" v="1407" actId="1076"/>
          <ac:spMkLst>
            <pc:docMk/>
            <pc:sldMk cId="891775711" sldId="270"/>
            <ac:spMk id="10" creationId="{BE2BAC0E-F7A9-4620-8335-2C6B5A5B7CEE}"/>
          </ac:spMkLst>
        </pc:spChg>
        <pc:spChg chg="add mod">
          <ac:chgData name="Siniša ᵀᴴᴱ ᴼᴿᴵᴳᴵᴻᴬᴸ Wolfenstein" userId="215f646470bc261a" providerId="LiveId" clId="{C41516C0-783E-4BA9-ACA4-621DBEC42857}" dt="2021-02-18T15:20:24.388" v="1413" actId="1037"/>
          <ac:spMkLst>
            <pc:docMk/>
            <pc:sldMk cId="891775711" sldId="270"/>
            <ac:spMk id="11" creationId="{F93387F6-0420-413B-A4F2-9E15D1A0794F}"/>
          </ac:spMkLst>
        </pc:spChg>
        <pc:spChg chg="add mod">
          <ac:chgData name="Siniša ᵀᴴᴱ ᴼᴿᴵᴳᴵᴻᴬᴸ Wolfenstein" userId="215f646470bc261a" providerId="LiveId" clId="{C41516C0-783E-4BA9-ACA4-621DBEC42857}" dt="2021-02-18T15:20:41.158" v="1415" actId="1076"/>
          <ac:spMkLst>
            <pc:docMk/>
            <pc:sldMk cId="891775711" sldId="270"/>
            <ac:spMk id="12" creationId="{62762590-21EF-46E4-B5E9-6345D92CE994}"/>
          </ac:spMkLst>
        </pc:spChg>
        <pc:spChg chg="del">
          <ac:chgData name="Siniša ᵀᴴᴱ ᴼᴿᴵᴳᴵᴻᴬᴸ Wolfenstein" userId="215f646470bc261a" providerId="LiveId" clId="{C41516C0-783E-4BA9-ACA4-621DBEC42857}" dt="2021-02-18T15:15:12.187" v="1273" actId="478"/>
          <ac:spMkLst>
            <pc:docMk/>
            <pc:sldMk cId="891775711" sldId="270"/>
            <ac:spMk id="22" creationId="{1486D3CE-2FDD-4260-8E22-A66F01902E06}"/>
          </ac:spMkLst>
        </pc:spChg>
        <pc:spChg chg="del">
          <ac:chgData name="Siniša ᵀᴴᴱ ᴼᴿᴵᴳᴵᴻᴬᴸ Wolfenstein" userId="215f646470bc261a" providerId="LiveId" clId="{C41516C0-783E-4BA9-ACA4-621DBEC42857}" dt="2021-02-18T15:15:12.187" v="1273" actId="478"/>
          <ac:spMkLst>
            <pc:docMk/>
            <pc:sldMk cId="891775711" sldId="270"/>
            <ac:spMk id="23" creationId="{C6B339CC-B481-4BBE-BBBB-FEB50BA851AD}"/>
          </ac:spMkLst>
        </pc:spChg>
        <pc:spChg chg="del">
          <ac:chgData name="Siniša ᵀᴴᴱ ᴼᴿᴵᴳᴵᴻᴬᴸ Wolfenstein" userId="215f646470bc261a" providerId="LiveId" clId="{C41516C0-783E-4BA9-ACA4-621DBEC42857}" dt="2021-02-18T15:15:12.187" v="1273" actId="478"/>
          <ac:spMkLst>
            <pc:docMk/>
            <pc:sldMk cId="891775711" sldId="270"/>
            <ac:spMk id="24" creationId="{5F081143-6719-4DAA-9110-3024DF65882F}"/>
          </ac:spMkLst>
        </pc:spChg>
        <pc:spChg chg="del">
          <ac:chgData name="Siniša ᵀᴴᴱ ᴼᴿᴵᴳᴵᴻᴬᴸ Wolfenstein" userId="215f646470bc261a" providerId="LiveId" clId="{C41516C0-783E-4BA9-ACA4-621DBEC42857}" dt="2021-02-18T15:15:12.187" v="1273" actId="478"/>
          <ac:spMkLst>
            <pc:docMk/>
            <pc:sldMk cId="891775711" sldId="270"/>
            <ac:spMk id="25" creationId="{F11CF4B3-1235-4E7B-9C44-6D50F2C06BF9}"/>
          </ac:spMkLst>
        </pc:spChg>
        <pc:picChg chg="mod">
          <ac:chgData name="Siniša ᵀᴴᴱ ᴼᴿᴵᴳᴵᴻᴬᴸ Wolfenstein" userId="215f646470bc261a" providerId="LiveId" clId="{C41516C0-783E-4BA9-ACA4-621DBEC42857}" dt="2021-02-18T15:14:25.115" v="1271" actId="1037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C41516C0-783E-4BA9-ACA4-621DBEC42857}" dt="2021-02-18T15:20:07.818" v="1406" actId="1036"/>
          <ac:picMkLst>
            <pc:docMk/>
            <pc:sldMk cId="891775711" sldId="270"/>
            <ac:picMk id="3" creationId="{DCB64642-CE4F-4D9C-A92A-9A8EF9D7D4F4}"/>
          </ac:picMkLst>
        </pc:picChg>
      </pc:sldChg>
      <pc:sldChg chg="del">
        <pc:chgData name="Siniša ᵀᴴᴱ ᴼᴿᴵᴳᴵᴻᴬᴸ Wolfenstein" userId="215f646470bc261a" providerId="LiveId" clId="{C41516C0-783E-4BA9-ACA4-621DBEC42857}" dt="2021-02-18T14:47:16.174" v="13" actId="2696"/>
        <pc:sldMkLst>
          <pc:docMk/>
          <pc:sldMk cId="1167673325" sldId="300"/>
        </pc:sldMkLst>
      </pc:sldChg>
      <pc:sldChg chg="del">
        <pc:chgData name="Siniša ᵀᴴᴱ ᴼᴿᴵᴳᴵᴻᴬᴸ Wolfenstein" userId="215f646470bc261a" providerId="LiveId" clId="{C41516C0-783E-4BA9-ACA4-621DBEC42857}" dt="2021-02-18T14:47:15.394" v="12" actId="2696"/>
        <pc:sldMkLst>
          <pc:docMk/>
          <pc:sldMk cId="2027073459" sldId="321"/>
        </pc:sldMkLst>
      </pc:sldChg>
      <pc:sldChg chg="modSp modAnim">
        <pc:chgData name="Siniša ᵀᴴᴱ ᴼᴿᴵᴳᴵᴻᴬᴸ Wolfenstein" userId="215f646470bc261a" providerId="LiveId" clId="{C41516C0-783E-4BA9-ACA4-621DBEC42857}" dt="2021-02-18T16:46:18.536" v="4056" actId="1076"/>
        <pc:sldMkLst>
          <pc:docMk/>
          <pc:sldMk cId="1216289924" sldId="322"/>
        </pc:sldMkLst>
        <pc:spChg chg="mod">
          <ac:chgData name="Siniša ᵀᴴᴱ ᴼᴿᴵᴳᴵᴻᴬᴸ Wolfenstein" userId="215f646470bc261a" providerId="LiveId" clId="{C41516C0-783E-4BA9-ACA4-621DBEC42857}" dt="2021-02-18T14:58:12.425" v="447" actId="20577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C41516C0-783E-4BA9-ACA4-621DBEC42857}" dt="2021-02-18T14:56:48.815" v="437" actId="20577"/>
          <ac:spMkLst>
            <pc:docMk/>
            <pc:sldMk cId="1216289924" sldId="322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C41516C0-783E-4BA9-ACA4-621DBEC42857}" dt="2021-02-18T14:59:56.636" v="518" actId="20577"/>
          <ac:spMkLst>
            <pc:docMk/>
            <pc:sldMk cId="1216289924" sldId="32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C41516C0-783E-4BA9-ACA4-621DBEC42857}" dt="2021-02-18T15:00:04.731" v="520" actId="14100"/>
          <ac:picMkLst>
            <pc:docMk/>
            <pc:sldMk cId="1216289924" sldId="322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C41516C0-783E-4BA9-ACA4-621DBEC42857}" dt="2021-02-18T16:46:18.536" v="4056" actId="1076"/>
          <ac:picMkLst>
            <pc:docMk/>
            <pc:sldMk cId="1216289924" sldId="322"/>
            <ac:picMk id="4" creationId="{1B2619D9-4F98-4A11-8FFE-57C7EB1F529A}"/>
          </ac:picMkLst>
        </pc:picChg>
      </pc:sldChg>
      <pc:sldChg chg="modSp ord">
        <pc:chgData name="Siniša ᵀᴴᴱ ᴼᴿᴵᴳᴵᴻᴬᴸ Wolfenstein" userId="215f646470bc261a" providerId="LiveId" clId="{C41516C0-783E-4BA9-ACA4-621DBEC42857}" dt="2021-02-18T15:32:39.220" v="1951" actId="20577"/>
        <pc:sldMkLst>
          <pc:docMk/>
          <pc:sldMk cId="3786226918" sldId="413"/>
        </pc:sldMkLst>
        <pc:spChg chg="mod">
          <ac:chgData name="Siniša ᵀᴴᴱ ᴼᴿᴵᴳᴵᴻᴬᴸ Wolfenstein" userId="215f646470bc261a" providerId="LiveId" clId="{C41516C0-783E-4BA9-ACA4-621DBEC42857}" dt="2021-02-18T15:32:39.220" v="1951" actId="20577"/>
          <ac:spMkLst>
            <pc:docMk/>
            <pc:sldMk cId="3786226918" sldId="413"/>
            <ac:spMk id="11" creationId="{7CCEC7B5-D29D-46AA-8AE6-04BF491DB084}"/>
          </ac:spMkLst>
        </pc:spChg>
      </pc:sldChg>
      <pc:sldChg chg="delSp modSp delAnim">
        <pc:chgData name="Siniša ᵀᴴᴱ ᴼᴿᴵᴳᴵᴻᴬᴸ Wolfenstein" userId="215f646470bc261a" providerId="LiveId" clId="{C41516C0-783E-4BA9-ACA4-621DBEC42857}" dt="2021-02-18T15:04:09.626" v="593" actId="1076"/>
        <pc:sldMkLst>
          <pc:docMk/>
          <pc:sldMk cId="3028200427" sldId="414"/>
        </pc:sldMkLst>
        <pc:spChg chg="mod">
          <ac:chgData name="Siniša ᵀᴴᴱ ᴼᴿᴵᴳᴵᴻᴬᴸ Wolfenstein" userId="215f646470bc261a" providerId="LiveId" clId="{C41516C0-783E-4BA9-ACA4-621DBEC42857}" dt="2021-02-18T15:04:08.443" v="592" actId="1076"/>
          <ac:spMkLst>
            <pc:docMk/>
            <pc:sldMk cId="3028200427" sldId="414"/>
            <ac:spMk id="15" creationId="{B6F6218F-B4B9-406F-B418-980485A9DCA8}"/>
          </ac:spMkLst>
        </pc:spChg>
        <pc:spChg chg="del">
          <ac:chgData name="Siniša ᵀᴴᴱ ᴼᴿᴵᴳᴵᴻᴬᴸ Wolfenstein" userId="215f646470bc261a" providerId="LiveId" clId="{C41516C0-783E-4BA9-ACA4-621DBEC42857}" dt="2021-02-18T15:03:43.037" v="588" actId="478"/>
          <ac:spMkLst>
            <pc:docMk/>
            <pc:sldMk cId="3028200427" sldId="414"/>
            <ac:spMk id="18" creationId="{A0D37A8A-057E-4673-8540-D0C2EC00A0F1}"/>
          </ac:spMkLst>
        </pc:spChg>
        <pc:spChg chg="del">
          <ac:chgData name="Siniša ᵀᴴᴱ ᴼᴿᴵᴳᴵᴻᴬᴸ Wolfenstein" userId="215f646470bc261a" providerId="LiveId" clId="{C41516C0-783E-4BA9-ACA4-621DBEC42857}" dt="2021-02-18T15:03:44.288" v="589" actId="478"/>
          <ac:spMkLst>
            <pc:docMk/>
            <pc:sldMk cId="3028200427" sldId="414"/>
            <ac:spMk id="19" creationId="{63BDCB7E-CDB0-4E4A-AEE7-AF683941A8A3}"/>
          </ac:spMkLst>
        </pc:spChg>
        <pc:picChg chg="mod">
          <ac:chgData name="Siniša ᵀᴴᴱ ᴼᴿᴵᴳᴵᴻᴬᴸ Wolfenstein" userId="215f646470bc261a" providerId="LiveId" clId="{C41516C0-783E-4BA9-ACA4-621DBEC42857}" dt="2021-02-18T15:04:09.626" v="593" actId="1076"/>
          <ac:picMkLst>
            <pc:docMk/>
            <pc:sldMk cId="3028200427" sldId="414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C41516C0-783E-4BA9-ACA4-621DBEC42857}" dt="2021-02-18T15:00:15.016" v="521" actId="14826"/>
          <ac:picMkLst>
            <pc:docMk/>
            <pc:sldMk cId="3028200427" sldId="414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C41516C0-783E-4BA9-ACA4-621DBEC42857}" dt="2021-02-18T16:31:08.462" v="3685" actId="2696"/>
        <pc:sldMkLst>
          <pc:docMk/>
          <pc:sldMk cId="500293790" sldId="415"/>
        </pc:sldMkLst>
      </pc:sldChg>
      <pc:sldChg chg="addSp delSp modSp del addAnim delAnim">
        <pc:chgData name="Siniša ᵀᴴᴱ ᴼᴿᴵᴳᴵᴻᴬᴸ Wolfenstein" userId="215f646470bc261a" providerId="LiveId" clId="{C41516C0-783E-4BA9-ACA4-621DBEC42857}" dt="2021-02-18T16:35:30.091" v="3693" actId="2696"/>
        <pc:sldMkLst>
          <pc:docMk/>
          <pc:sldMk cId="3870017890" sldId="416"/>
        </pc:sldMkLst>
        <pc:spChg chg="add del">
          <ac:chgData name="Siniša ᵀᴴᴱ ᴼᴿᴵᴳᴵᴻᴬᴸ Wolfenstein" userId="215f646470bc261a" providerId="LiveId" clId="{C41516C0-783E-4BA9-ACA4-621DBEC42857}" dt="2021-02-18T15:21:09.285" v="1418" actId="478"/>
          <ac:spMkLst>
            <pc:docMk/>
            <pc:sldMk cId="3870017890" sldId="416"/>
            <ac:spMk id="5" creationId="{A4627C07-4AF1-46B8-AF93-6A5124301297}"/>
          </ac:spMkLst>
        </pc:spChg>
        <pc:spChg chg="add del">
          <ac:chgData name="Siniša ᵀᴴᴱ ᴼᴿᴵᴳᴵᴻᴬᴸ Wolfenstein" userId="215f646470bc261a" providerId="LiveId" clId="{C41516C0-783E-4BA9-ACA4-621DBEC42857}" dt="2021-02-18T15:21:09.285" v="1418" actId="478"/>
          <ac:spMkLst>
            <pc:docMk/>
            <pc:sldMk cId="3870017890" sldId="416"/>
            <ac:spMk id="7" creationId="{EE1D55FD-4A48-4F4C-8BF8-1B179531E482}"/>
          </ac:spMkLst>
        </pc:spChg>
        <pc:spChg chg="add del">
          <ac:chgData name="Siniša ᵀᴴᴱ ᴼᴿᴵᴳᴵᴻᴬᴸ Wolfenstein" userId="215f646470bc261a" providerId="LiveId" clId="{C41516C0-783E-4BA9-ACA4-621DBEC42857}" dt="2021-02-18T15:21:09.285" v="1418" actId="478"/>
          <ac:spMkLst>
            <pc:docMk/>
            <pc:sldMk cId="3870017890" sldId="416"/>
            <ac:spMk id="8" creationId="{D59BB897-6BBB-4B06-9D5E-1900300C4B2A}"/>
          </ac:spMkLst>
        </pc:spChg>
        <pc:spChg chg="add del">
          <ac:chgData name="Siniša ᵀᴴᴱ ᴼᴿᴵᴳᴵᴻᴬᴸ Wolfenstein" userId="215f646470bc261a" providerId="LiveId" clId="{C41516C0-783E-4BA9-ACA4-621DBEC42857}" dt="2021-02-18T15:21:09.285" v="1418" actId="478"/>
          <ac:spMkLst>
            <pc:docMk/>
            <pc:sldMk cId="3870017890" sldId="416"/>
            <ac:spMk id="9" creationId="{B593CC3E-006F-42B8-8F41-7B85A0890249}"/>
          </ac:spMkLst>
        </pc:spChg>
        <pc:spChg chg="add del">
          <ac:chgData name="Siniša ᵀᴴᴱ ᴼᴿᴵᴳᴵᴻᴬᴸ Wolfenstein" userId="215f646470bc261a" providerId="LiveId" clId="{C41516C0-783E-4BA9-ACA4-621DBEC42857}" dt="2021-02-18T15:21:09.285" v="1418" actId="478"/>
          <ac:spMkLst>
            <pc:docMk/>
            <pc:sldMk cId="3870017890" sldId="416"/>
            <ac:spMk id="10" creationId="{9C42A7D5-77F0-459A-BAB2-76C5D9AF5463}"/>
          </ac:spMkLst>
        </pc:spChg>
        <pc:spChg chg="add del">
          <ac:chgData name="Siniša ᵀᴴᴱ ᴼᴿᴵᴳᴵᴻᴬᴸ Wolfenstein" userId="215f646470bc261a" providerId="LiveId" clId="{C41516C0-783E-4BA9-ACA4-621DBEC42857}" dt="2021-02-18T15:21:09.285" v="1418" actId="478"/>
          <ac:spMkLst>
            <pc:docMk/>
            <pc:sldMk cId="3870017890" sldId="416"/>
            <ac:spMk id="11" creationId="{A965A6E4-F677-4A50-978A-37521D529362}"/>
          </ac:spMkLst>
        </pc:spChg>
        <pc:spChg chg="add del">
          <ac:chgData name="Siniša ᵀᴴᴱ ᴼᴿᴵᴳᴵᴻᴬᴸ Wolfenstein" userId="215f646470bc261a" providerId="LiveId" clId="{C41516C0-783E-4BA9-ACA4-621DBEC42857}" dt="2021-02-18T15:21:09.285" v="1418" actId="478"/>
          <ac:spMkLst>
            <pc:docMk/>
            <pc:sldMk cId="3870017890" sldId="416"/>
            <ac:spMk id="12" creationId="{D99B094F-B357-49FA-B935-23A0C1E2DE05}"/>
          </ac:spMkLst>
        </pc:spChg>
        <pc:picChg chg="mod">
          <ac:chgData name="Siniša ᵀᴴᴱ ᴼᴿᴵᴳᴵᴻᴬᴸ Wolfenstein" userId="215f646470bc261a" providerId="LiveId" clId="{C41516C0-783E-4BA9-ACA4-621DBEC42857}" dt="2021-02-18T15:21:03.772" v="1416" actId="1076"/>
          <ac:picMkLst>
            <pc:docMk/>
            <pc:sldMk cId="3870017890" sldId="416"/>
            <ac:picMk id="3" creationId="{DCB64642-CE4F-4D9C-A92A-9A8EF9D7D4F4}"/>
          </ac:picMkLst>
        </pc:picChg>
      </pc:sldChg>
      <pc:sldChg chg="del">
        <pc:chgData name="Siniša ᵀᴴᴱ ᴼᴿᴵᴳᴵᴻᴬᴸ Wolfenstein" userId="215f646470bc261a" providerId="LiveId" clId="{C41516C0-783E-4BA9-ACA4-621DBEC42857}" dt="2021-02-18T16:35:33.163" v="3697" actId="2696"/>
        <pc:sldMkLst>
          <pc:docMk/>
          <pc:sldMk cId="3187039574" sldId="423"/>
        </pc:sldMkLst>
      </pc:sldChg>
      <pc:sldChg chg="modSp del">
        <pc:chgData name="Siniša ᵀᴴᴱ ᴼᴿᴵᴳᴵᴻᴬᴸ Wolfenstein" userId="215f646470bc261a" providerId="LiveId" clId="{C41516C0-783E-4BA9-ACA4-621DBEC42857}" dt="2021-02-18T16:35:31.014" v="3694" actId="2696"/>
        <pc:sldMkLst>
          <pc:docMk/>
          <pc:sldMk cId="4086584624" sldId="425"/>
        </pc:sldMkLst>
        <pc:picChg chg="mod">
          <ac:chgData name="Siniša ᵀᴴᴱ ᴼᴿᴵᴳᴵᴻᴬᴸ Wolfenstein" userId="215f646470bc261a" providerId="LiveId" clId="{C41516C0-783E-4BA9-ACA4-621DBEC42857}" dt="2021-02-18T15:21:11.495" v="1419" actId="1076"/>
          <ac:picMkLst>
            <pc:docMk/>
            <pc:sldMk cId="4086584624" sldId="425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C41516C0-783E-4BA9-ACA4-621DBEC42857}" dt="2021-02-18T15:21:12.752" v="1420" actId="1076"/>
          <ac:picMkLst>
            <pc:docMk/>
            <pc:sldMk cId="4086584624" sldId="425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C41516C0-783E-4BA9-ACA4-621DBEC42857}" dt="2021-02-18T16:35:31.526" v="3695" actId="2696"/>
        <pc:sldMkLst>
          <pc:docMk/>
          <pc:sldMk cId="2578206015" sldId="426"/>
        </pc:sldMkLst>
      </pc:sldChg>
      <pc:sldChg chg="modSp del">
        <pc:chgData name="Siniša ᵀᴴᴱ ᴼᴿᴵᴳᴵᴻᴬᴸ Wolfenstein" userId="215f646470bc261a" providerId="LiveId" clId="{C41516C0-783E-4BA9-ACA4-621DBEC42857}" dt="2021-02-18T16:35:32.664" v="3696" actId="2696"/>
        <pc:sldMkLst>
          <pc:docMk/>
          <pc:sldMk cId="3991553287" sldId="427"/>
        </pc:sldMkLst>
        <pc:picChg chg="mod">
          <ac:chgData name="Siniša ᵀᴴᴱ ᴼᴿᴵᴳᴵᴻᴬᴸ Wolfenstein" userId="215f646470bc261a" providerId="LiveId" clId="{C41516C0-783E-4BA9-ACA4-621DBEC42857}" dt="2021-02-18T15:34:20.087" v="1953" actId="1076"/>
          <ac:picMkLst>
            <pc:docMk/>
            <pc:sldMk cId="3991553287" sldId="427"/>
            <ac:picMk id="4" creationId="{1B2619D9-4F98-4A11-8FFE-57C7EB1F529A}"/>
          </ac:picMkLst>
        </pc:picChg>
      </pc:sldChg>
      <pc:sldChg chg="modSp del">
        <pc:chgData name="Siniša ᵀᴴᴱ ᴼᴿᴵᴳᴵᴻᴬᴸ Wolfenstein" userId="215f646470bc261a" providerId="LiveId" clId="{C41516C0-783E-4BA9-ACA4-621DBEC42857}" dt="2021-02-18T16:35:33.740" v="3698" actId="2696"/>
        <pc:sldMkLst>
          <pc:docMk/>
          <pc:sldMk cId="2914422345" sldId="428"/>
        </pc:sldMkLst>
        <pc:picChg chg="mod">
          <ac:chgData name="Siniša ᵀᴴᴱ ᴼᴿᴵᴳᴵᴻᴬᴸ Wolfenstein" userId="215f646470bc261a" providerId="LiveId" clId="{C41516C0-783E-4BA9-ACA4-621DBEC42857}" dt="2021-02-18T15:34:12.591" v="1952" actId="1076"/>
          <ac:picMkLst>
            <pc:docMk/>
            <pc:sldMk cId="2914422345" sldId="428"/>
            <ac:picMk id="4" creationId="{1B2619D9-4F98-4A11-8FFE-57C7EB1F529A}"/>
          </ac:picMkLst>
        </pc:picChg>
      </pc:sldChg>
      <pc:sldChg chg="addSp delSp modSp ord delAnim modAnim">
        <pc:chgData name="Siniša ᵀᴴᴱ ᴼᴿᴵᴳᴵᴻᴬᴸ Wolfenstein" userId="215f646470bc261a" providerId="LiveId" clId="{C41516C0-783E-4BA9-ACA4-621DBEC42857}" dt="2021-02-18T16:48:18.681" v="4059"/>
        <pc:sldMkLst>
          <pc:docMk/>
          <pc:sldMk cId="1056220481" sldId="429"/>
        </pc:sldMkLst>
        <pc:spChg chg="mod">
          <ac:chgData name="Siniša ᵀᴴᴱ ᴼᴿᴵᴳᴵᴻᴬᴸ Wolfenstein" userId="215f646470bc261a" providerId="LiveId" clId="{C41516C0-783E-4BA9-ACA4-621DBEC42857}" dt="2021-02-18T16:25:35.218" v="3445" actId="20577"/>
          <ac:spMkLst>
            <pc:docMk/>
            <pc:sldMk cId="1056220481" sldId="429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C41516C0-783E-4BA9-ACA4-621DBEC42857}" dt="2021-02-18T16:26:30.813" v="3456" actId="1035"/>
          <ac:spMkLst>
            <pc:docMk/>
            <pc:sldMk cId="1056220481" sldId="429"/>
            <ac:spMk id="22" creationId="{412697F7-0F03-4EDD-A6BC-501E27AB41B2}"/>
          </ac:spMkLst>
        </pc:spChg>
        <pc:spChg chg="add mod">
          <ac:chgData name="Siniša ᵀᴴᴱ ᴼᴿᴵᴳᴵᴻᴬᴸ Wolfenstein" userId="215f646470bc261a" providerId="LiveId" clId="{C41516C0-783E-4BA9-ACA4-621DBEC42857}" dt="2021-02-18T16:26:36.915" v="3458" actId="1076"/>
          <ac:spMkLst>
            <pc:docMk/>
            <pc:sldMk cId="1056220481" sldId="429"/>
            <ac:spMk id="23" creationId="{9362E009-29EE-4611-817A-754048B5311B}"/>
          </ac:spMkLst>
        </pc:spChg>
        <pc:spChg chg="add mod">
          <ac:chgData name="Siniša ᵀᴴᴱ ᴼᴿᴵᴳᴵᴻᴬᴸ Wolfenstein" userId="215f646470bc261a" providerId="LiveId" clId="{C41516C0-783E-4BA9-ACA4-621DBEC42857}" dt="2021-02-18T16:26:43.775" v="3461" actId="20577"/>
          <ac:spMkLst>
            <pc:docMk/>
            <pc:sldMk cId="1056220481" sldId="429"/>
            <ac:spMk id="24" creationId="{90519315-837B-4272-89DE-0A7F760009CD}"/>
          </ac:spMkLst>
        </pc:spChg>
        <pc:spChg chg="add mod">
          <ac:chgData name="Siniša ᵀᴴᴱ ᴼᴿᴵᴳᴵᴻᴬᴸ Wolfenstein" userId="215f646470bc261a" providerId="LiveId" clId="{C41516C0-783E-4BA9-ACA4-621DBEC42857}" dt="2021-02-18T16:26:51.933" v="3464" actId="1076"/>
          <ac:spMkLst>
            <pc:docMk/>
            <pc:sldMk cId="1056220481" sldId="429"/>
            <ac:spMk id="25" creationId="{635784F0-0CB3-4D0A-A612-8D58BE37A477}"/>
          </ac:spMkLst>
        </pc:spChg>
        <pc:spChg chg="add mod">
          <ac:chgData name="Siniša ᵀᴴᴱ ᴼᴿᴵᴳᴵᴻᴬᴸ Wolfenstein" userId="215f646470bc261a" providerId="LiveId" clId="{C41516C0-783E-4BA9-ACA4-621DBEC42857}" dt="2021-02-18T16:27:00.273" v="3467" actId="1076"/>
          <ac:spMkLst>
            <pc:docMk/>
            <pc:sldMk cId="1056220481" sldId="429"/>
            <ac:spMk id="26" creationId="{C35FD64D-650D-465A-90CD-A77029113AF0}"/>
          </ac:spMkLst>
        </pc:spChg>
        <pc:spChg chg="add mod">
          <ac:chgData name="Siniša ᵀᴴᴱ ᴼᴿᴵᴳᴵᴻᴬᴸ Wolfenstein" userId="215f646470bc261a" providerId="LiveId" clId="{C41516C0-783E-4BA9-ACA4-621DBEC42857}" dt="2021-02-18T16:30:47.407" v="3682" actId="1076"/>
          <ac:spMkLst>
            <pc:docMk/>
            <pc:sldMk cId="1056220481" sldId="429"/>
            <ac:spMk id="27" creationId="{1F4DBE06-9968-4662-A7A3-36221B25EC89}"/>
          </ac:spMkLst>
        </pc:spChg>
        <pc:picChg chg="mod">
          <ac:chgData name="Siniša ᵀᴴᴱ ᴼᴿᴵᴳᴵᴻᴬᴸ Wolfenstein" userId="215f646470bc261a" providerId="LiveId" clId="{C41516C0-783E-4BA9-ACA4-621DBEC42857}" dt="2021-02-18T16:25:45.575" v="3447" actId="14826"/>
          <ac:picMkLst>
            <pc:docMk/>
            <pc:sldMk cId="1056220481" sldId="429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C41516C0-783E-4BA9-ACA4-621DBEC42857}" dt="2021-02-18T16:25:38.398" v="3446" actId="1076"/>
          <ac:picMkLst>
            <pc:docMk/>
            <pc:sldMk cId="1056220481" sldId="429"/>
            <ac:picMk id="3" creationId="{DCB64642-CE4F-4D9C-A92A-9A8EF9D7D4F4}"/>
          </ac:picMkLst>
        </pc:picChg>
        <pc:picChg chg="del">
          <ac:chgData name="Siniša ᵀᴴᴱ ᴼᴿᴵᴳᴵᴻᴬᴸ Wolfenstein" userId="215f646470bc261a" providerId="LiveId" clId="{C41516C0-783E-4BA9-ACA4-621DBEC42857}" dt="2021-02-18T16:25:03.446" v="3374" actId="478"/>
          <ac:picMkLst>
            <pc:docMk/>
            <pc:sldMk cId="1056220481" sldId="429"/>
            <ac:picMk id="13" creationId="{8B1272F3-A31B-445C-82F8-AEF86AE69F14}"/>
          </ac:picMkLst>
        </pc:picChg>
        <pc:picChg chg="del">
          <ac:chgData name="Siniša ᵀᴴᴱ ᴼᴿᴵᴳᴵᴻᴬᴸ Wolfenstein" userId="215f646470bc261a" providerId="LiveId" clId="{C41516C0-783E-4BA9-ACA4-621DBEC42857}" dt="2021-02-18T16:25:03.446" v="3374" actId="478"/>
          <ac:picMkLst>
            <pc:docMk/>
            <pc:sldMk cId="1056220481" sldId="429"/>
            <ac:picMk id="14" creationId="{DA327673-0229-4B04-AC21-EAD2D3498D20}"/>
          </ac:picMkLst>
        </pc:picChg>
        <pc:picChg chg="del">
          <ac:chgData name="Siniša ᵀᴴᴱ ᴼᴿᴵᴳᴵᴻᴬᴸ Wolfenstein" userId="215f646470bc261a" providerId="LiveId" clId="{C41516C0-783E-4BA9-ACA4-621DBEC42857}" dt="2021-02-18T16:25:03.446" v="3374" actId="478"/>
          <ac:picMkLst>
            <pc:docMk/>
            <pc:sldMk cId="1056220481" sldId="429"/>
            <ac:picMk id="15" creationId="{82E5B1B1-599C-4C87-918B-63CFF918BC65}"/>
          </ac:picMkLst>
        </pc:picChg>
        <pc:picChg chg="del">
          <ac:chgData name="Siniša ᵀᴴᴱ ᴼᴿᴵᴳᴵᴻᴬᴸ Wolfenstein" userId="215f646470bc261a" providerId="LiveId" clId="{C41516C0-783E-4BA9-ACA4-621DBEC42857}" dt="2021-02-18T16:25:03.446" v="3374" actId="478"/>
          <ac:picMkLst>
            <pc:docMk/>
            <pc:sldMk cId="1056220481" sldId="429"/>
            <ac:picMk id="16" creationId="{4C6783A1-32C8-4C30-818C-90C00A16128B}"/>
          </ac:picMkLst>
        </pc:picChg>
        <pc:picChg chg="del">
          <ac:chgData name="Siniša ᵀᴴᴱ ᴼᴿᴵᴳᴵᴻᴬᴸ Wolfenstein" userId="215f646470bc261a" providerId="LiveId" clId="{C41516C0-783E-4BA9-ACA4-621DBEC42857}" dt="2021-02-18T16:25:03.446" v="3374" actId="478"/>
          <ac:picMkLst>
            <pc:docMk/>
            <pc:sldMk cId="1056220481" sldId="429"/>
            <ac:picMk id="17" creationId="{952CA720-337D-4979-9685-CB35D116C008}"/>
          </ac:picMkLst>
        </pc:picChg>
        <pc:picChg chg="del">
          <ac:chgData name="Siniša ᵀᴴᴱ ᴼᴿᴵᴳᴵᴻᴬᴸ Wolfenstein" userId="215f646470bc261a" providerId="LiveId" clId="{C41516C0-783E-4BA9-ACA4-621DBEC42857}" dt="2021-02-18T16:25:03.446" v="3374" actId="478"/>
          <ac:picMkLst>
            <pc:docMk/>
            <pc:sldMk cId="1056220481" sldId="429"/>
            <ac:picMk id="18" creationId="{CB945DED-1E7E-46B1-95E5-56C1FE8A0FB1}"/>
          </ac:picMkLst>
        </pc:picChg>
        <pc:picChg chg="del">
          <ac:chgData name="Siniša ᵀᴴᴱ ᴼᴿᴵᴳᴵᴻᴬᴸ Wolfenstein" userId="215f646470bc261a" providerId="LiveId" clId="{C41516C0-783E-4BA9-ACA4-621DBEC42857}" dt="2021-02-18T16:25:03.446" v="3374" actId="478"/>
          <ac:picMkLst>
            <pc:docMk/>
            <pc:sldMk cId="1056220481" sldId="429"/>
            <ac:picMk id="19" creationId="{D64D5B10-D30E-4732-AA51-7CFDB400ADD7}"/>
          </ac:picMkLst>
        </pc:picChg>
        <pc:picChg chg="del">
          <ac:chgData name="Siniša ᵀᴴᴱ ᴼᴿᴵᴳᴵᴻᴬᴸ Wolfenstein" userId="215f646470bc261a" providerId="LiveId" clId="{C41516C0-783E-4BA9-ACA4-621DBEC42857}" dt="2021-02-18T16:25:03.446" v="3374" actId="478"/>
          <ac:picMkLst>
            <pc:docMk/>
            <pc:sldMk cId="1056220481" sldId="429"/>
            <ac:picMk id="20" creationId="{12985011-3A2D-4188-A9E0-17C71BD2024F}"/>
          </ac:picMkLst>
        </pc:picChg>
        <pc:picChg chg="del">
          <ac:chgData name="Siniša ᵀᴴᴱ ᴼᴿᴵᴳᴵᴻᴬᴸ Wolfenstein" userId="215f646470bc261a" providerId="LiveId" clId="{C41516C0-783E-4BA9-ACA4-621DBEC42857}" dt="2021-02-18T16:25:03.446" v="3374" actId="478"/>
          <ac:picMkLst>
            <pc:docMk/>
            <pc:sldMk cId="1056220481" sldId="429"/>
            <ac:picMk id="21" creationId="{FE2C61FA-3B12-4215-9BFB-A0C938B9CE98}"/>
          </ac:picMkLst>
        </pc:picChg>
      </pc:sldChg>
      <pc:sldChg chg="modSp del">
        <pc:chgData name="Siniša ᵀᴴᴱ ᴼᴿᴵᴳᴵᴻᴬᴸ Wolfenstein" userId="215f646470bc261a" providerId="LiveId" clId="{C41516C0-783E-4BA9-ACA4-621DBEC42857}" dt="2021-02-18T16:35:38.407" v="3699" actId="2696"/>
        <pc:sldMkLst>
          <pc:docMk/>
          <pc:sldMk cId="2177761221" sldId="430"/>
        </pc:sldMkLst>
        <pc:picChg chg="mod">
          <ac:chgData name="Siniša ᵀᴴᴱ ᴼᴿᴵᴳᴵᴻᴬᴸ Wolfenstein" userId="215f646470bc261a" providerId="LiveId" clId="{C41516C0-783E-4BA9-ACA4-621DBEC42857}" dt="2021-02-18T15:34:24.191" v="1955" actId="1076"/>
          <ac:picMkLst>
            <pc:docMk/>
            <pc:sldMk cId="2177761221" sldId="430"/>
            <ac:picMk id="2" creationId="{364F0D10-6C93-4798-9B51-775114644404}"/>
          </ac:picMkLst>
        </pc:picChg>
      </pc:sldChg>
      <pc:sldChg chg="delSp new add del">
        <pc:chgData name="Siniša ᵀᴴᴱ ᴼᴿᴵᴳᴵᴻᴬᴸ Wolfenstein" userId="215f646470bc261a" providerId="LiveId" clId="{C41516C0-783E-4BA9-ACA4-621DBEC42857}" dt="2021-02-18T16:35:40.397" v="3700" actId="2696"/>
        <pc:sldMkLst>
          <pc:docMk/>
          <pc:sldMk cId="3383209265" sldId="431"/>
        </pc:sldMkLst>
        <pc:spChg chg="del">
          <ac:chgData name="Siniša ᵀᴴᴱ ᴼᴿᴵᴳᴵᴻᴬᴸ Wolfenstein" userId="215f646470bc261a" providerId="LiveId" clId="{C41516C0-783E-4BA9-ACA4-621DBEC42857}" dt="2021-02-18T15:00:21.358" v="524" actId="478"/>
          <ac:spMkLst>
            <pc:docMk/>
            <pc:sldMk cId="3383209265" sldId="431"/>
            <ac:spMk id="2" creationId="{062B0905-089C-4012-BA37-2FF44D5CCC08}"/>
          </ac:spMkLst>
        </pc:spChg>
        <pc:spChg chg="del">
          <ac:chgData name="Siniša ᵀᴴᴱ ᴼᴿᴵᴳᴵᴻᴬᴸ Wolfenstein" userId="215f646470bc261a" providerId="LiveId" clId="{C41516C0-783E-4BA9-ACA4-621DBEC42857}" dt="2021-02-18T15:00:22.661" v="525" actId="478"/>
          <ac:spMkLst>
            <pc:docMk/>
            <pc:sldMk cId="3383209265" sldId="431"/>
            <ac:spMk id="3" creationId="{FF1901AD-786D-4F78-8CC8-ABE457E53025}"/>
          </ac:spMkLst>
        </pc:spChg>
      </pc:sldChg>
      <pc:sldChg chg="modSp add">
        <pc:chgData name="Siniša ᵀᴴᴱ ᴼᴿᴵᴳᴵᴻᴬᴸ Wolfenstein" userId="215f646470bc261a" providerId="LiveId" clId="{C41516C0-783E-4BA9-ACA4-621DBEC42857}" dt="2021-02-18T15:13:37.260" v="1266" actId="1076"/>
        <pc:sldMkLst>
          <pc:docMk/>
          <pc:sldMk cId="3221292197" sldId="432"/>
        </pc:sldMkLst>
        <pc:spChg chg="mod">
          <ac:chgData name="Siniša ᵀᴴᴱ ᴼᴿᴵᴳᴵᴻᴬᴸ Wolfenstein" userId="215f646470bc261a" providerId="LiveId" clId="{C41516C0-783E-4BA9-ACA4-621DBEC42857}" dt="2021-02-18T15:13:30.534" v="1265" actId="1076"/>
          <ac:spMkLst>
            <pc:docMk/>
            <pc:sldMk cId="3221292197" sldId="43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C41516C0-783E-4BA9-ACA4-621DBEC42857}" dt="2021-02-18T15:13:37.260" v="1266" actId="1076"/>
          <ac:picMkLst>
            <pc:docMk/>
            <pc:sldMk cId="3221292197" sldId="432"/>
            <ac:picMk id="2" creationId="{3C85C17C-2ED4-4E4F-A125-4D7A2CE46B84}"/>
          </ac:picMkLst>
        </pc:picChg>
      </pc:sldChg>
      <pc:sldChg chg="addSp delSp modSp add addAnim delAnim modAnim">
        <pc:chgData name="Siniša ᵀᴴᴱ ᴼᴿᴵᴳᴵᴻᴬᴸ Wolfenstein" userId="215f646470bc261a" providerId="LiveId" clId="{C41516C0-783E-4BA9-ACA4-621DBEC42857}" dt="2021-02-18T16:46:56.674" v="4058"/>
        <pc:sldMkLst>
          <pc:docMk/>
          <pc:sldMk cId="3436666603" sldId="433"/>
        </pc:sldMkLst>
        <pc:spChg chg="del">
          <ac:chgData name="Siniša ᵀᴴᴱ ᴼᴿᴵᴳᴵᴻᴬᴸ Wolfenstein" userId="215f646470bc261a" providerId="LiveId" clId="{C41516C0-783E-4BA9-ACA4-621DBEC42857}" dt="2021-02-18T15:22:24.086" v="1486" actId="478"/>
          <ac:spMkLst>
            <pc:docMk/>
            <pc:sldMk cId="3436666603" sldId="433"/>
            <ac:spMk id="5" creationId="{8B09F310-E535-4C60-8C28-6BF64743F8AB}"/>
          </ac:spMkLst>
        </pc:spChg>
        <pc:spChg chg="mod">
          <ac:chgData name="Siniša ᵀᴴᴱ ᴼᴿᴵᴳᴵᴻᴬᴸ Wolfenstein" userId="215f646470bc261a" providerId="LiveId" clId="{C41516C0-783E-4BA9-ACA4-621DBEC42857}" dt="2021-02-18T15:24:15.199" v="1524" actId="1035"/>
          <ac:spMkLst>
            <pc:docMk/>
            <pc:sldMk cId="3436666603" sldId="433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C41516C0-783E-4BA9-ACA4-621DBEC42857}" dt="2021-02-18T15:22:24.086" v="1486" actId="478"/>
          <ac:spMkLst>
            <pc:docMk/>
            <pc:sldMk cId="3436666603" sldId="433"/>
            <ac:spMk id="7" creationId="{9E2A1A97-1265-4732-81A1-5D0985DF1DF7}"/>
          </ac:spMkLst>
        </pc:spChg>
        <pc:spChg chg="del">
          <ac:chgData name="Siniša ᵀᴴᴱ ᴼᴿᴵᴳᴵᴻᴬᴸ Wolfenstein" userId="215f646470bc261a" providerId="LiveId" clId="{C41516C0-783E-4BA9-ACA4-621DBEC42857}" dt="2021-02-18T15:22:24.086" v="1486" actId="478"/>
          <ac:spMkLst>
            <pc:docMk/>
            <pc:sldMk cId="3436666603" sldId="433"/>
            <ac:spMk id="8" creationId="{8AC021A4-9342-49E7-A5D5-A2DC40C0EA8A}"/>
          </ac:spMkLst>
        </pc:spChg>
        <pc:spChg chg="del">
          <ac:chgData name="Siniša ᵀᴴᴱ ᴼᴿᴵᴳᴵᴻᴬᴸ Wolfenstein" userId="215f646470bc261a" providerId="LiveId" clId="{C41516C0-783E-4BA9-ACA4-621DBEC42857}" dt="2021-02-18T15:22:24.086" v="1486" actId="478"/>
          <ac:spMkLst>
            <pc:docMk/>
            <pc:sldMk cId="3436666603" sldId="433"/>
            <ac:spMk id="9" creationId="{73BCD02C-D96B-49C0-83BD-F59426A5846C}"/>
          </ac:spMkLst>
        </pc:spChg>
        <pc:spChg chg="del">
          <ac:chgData name="Siniša ᵀᴴᴱ ᴼᴿᴵᴳᴵᴻᴬᴸ Wolfenstein" userId="215f646470bc261a" providerId="LiveId" clId="{C41516C0-783E-4BA9-ACA4-621DBEC42857}" dt="2021-02-18T15:22:24.086" v="1486" actId="478"/>
          <ac:spMkLst>
            <pc:docMk/>
            <pc:sldMk cId="3436666603" sldId="433"/>
            <ac:spMk id="10" creationId="{CA2BAB81-9734-4A93-B553-33DF7B8A1B7F}"/>
          </ac:spMkLst>
        </pc:spChg>
        <pc:spChg chg="del">
          <ac:chgData name="Siniša ᵀᴴᴱ ᴼᴿᴵᴳᴵᴻᴬᴸ Wolfenstein" userId="215f646470bc261a" providerId="LiveId" clId="{C41516C0-783E-4BA9-ACA4-621DBEC42857}" dt="2021-02-18T15:22:24.086" v="1486" actId="478"/>
          <ac:spMkLst>
            <pc:docMk/>
            <pc:sldMk cId="3436666603" sldId="433"/>
            <ac:spMk id="11" creationId="{2BFE6E2C-21B3-4923-A280-6FAF4C92DFEB}"/>
          </ac:spMkLst>
        </pc:spChg>
        <pc:spChg chg="del">
          <ac:chgData name="Siniša ᵀᴴᴱ ᴼᴿᴵᴳᴵᴻᴬᴸ Wolfenstein" userId="215f646470bc261a" providerId="LiveId" clId="{C41516C0-783E-4BA9-ACA4-621DBEC42857}" dt="2021-02-18T15:22:24.086" v="1486" actId="478"/>
          <ac:spMkLst>
            <pc:docMk/>
            <pc:sldMk cId="3436666603" sldId="433"/>
            <ac:spMk id="12" creationId="{A455256D-79C3-4952-BE07-E585E3678EF0}"/>
          </ac:spMkLst>
        </pc:spChg>
        <pc:spChg chg="add del mod">
          <ac:chgData name="Siniša ᵀᴴᴱ ᴼᴿᴵᴳᴵᴻᴬᴸ Wolfenstein" userId="215f646470bc261a" providerId="LiveId" clId="{C41516C0-783E-4BA9-ACA4-621DBEC42857}" dt="2021-02-18T15:27:25.547" v="1908" actId="20577"/>
          <ac:spMkLst>
            <pc:docMk/>
            <pc:sldMk cId="3436666603" sldId="433"/>
            <ac:spMk id="17" creationId="{9EB7043D-7617-4EE1-819C-097002CCCD3B}"/>
          </ac:spMkLst>
        </pc:spChg>
        <pc:picChg chg="mod">
          <ac:chgData name="Siniša ᵀᴴᴱ ᴼᴿᴵᴳᴵᴻᴬᴸ Wolfenstein" userId="215f646470bc261a" providerId="LiveId" clId="{C41516C0-783E-4BA9-ACA4-621DBEC42857}" dt="2021-02-18T15:21:28.921" v="1422" actId="14826"/>
          <ac:picMkLst>
            <pc:docMk/>
            <pc:sldMk cId="3436666603" sldId="433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C41516C0-783E-4BA9-ACA4-621DBEC42857}" dt="2021-02-18T15:24:21.848" v="1559" actId="1035"/>
          <ac:picMkLst>
            <pc:docMk/>
            <pc:sldMk cId="3436666603" sldId="433"/>
            <ac:picMk id="3" creationId="{DCB64642-CE4F-4D9C-A92A-9A8EF9D7D4F4}"/>
          </ac:picMkLst>
        </pc:picChg>
        <pc:picChg chg="add mod">
          <ac:chgData name="Siniša ᵀᴴᴱ ᴼᴿᴵᴳᴵᴻᴬᴸ Wolfenstein" userId="215f646470bc261a" providerId="LiveId" clId="{C41516C0-783E-4BA9-ACA4-621DBEC42857}" dt="2021-02-18T15:24:21.848" v="1559" actId="1035"/>
          <ac:picMkLst>
            <pc:docMk/>
            <pc:sldMk cId="3436666603" sldId="433"/>
            <ac:picMk id="13" creationId="{3CC10C5A-FB60-46B1-A326-2A056DDC51A4}"/>
          </ac:picMkLst>
        </pc:picChg>
        <pc:picChg chg="add mod">
          <ac:chgData name="Siniša ᵀᴴᴱ ᴼᴿᴵᴳᴵᴻᴬᴸ Wolfenstein" userId="215f646470bc261a" providerId="LiveId" clId="{C41516C0-783E-4BA9-ACA4-621DBEC42857}" dt="2021-02-18T15:24:21.848" v="1559" actId="1035"/>
          <ac:picMkLst>
            <pc:docMk/>
            <pc:sldMk cId="3436666603" sldId="433"/>
            <ac:picMk id="14" creationId="{307A000D-AD55-42BC-829D-AED456565E54}"/>
          </ac:picMkLst>
        </pc:picChg>
        <pc:picChg chg="add mod">
          <ac:chgData name="Siniša ᵀᴴᴱ ᴼᴿᴵᴳᴵᴻᴬᴸ Wolfenstein" userId="215f646470bc261a" providerId="LiveId" clId="{C41516C0-783E-4BA9-ACA4-621DBEC42857}" dt="2021-02-18T15:24:21.848" v="1559" actId="1035"/>
          <ac:picMkLst>
            <pc:docMk/>
            <pc:sldMk cId="3436666603" sldId="433"/>
            <ac:picMk id="15" creationId="{57164C57-088D-4E33-98D4-AF951A2B2ACE}"/>
          </ac:picMkLst>
        </pc:picChg>
        <pc:picChg chg="add mod">
          <ac:chgData name="Siniša ᵀᴴᴱ ᴼᴿᴵᴳᴵᴻᴬᴸ Wolfenstein" userId="215f646470bc261a" providerId="LiveId" clId="{C41516C0-783E-4BA9-ACA4-621DBEC42857}" dt="2021-02-18T15:24:21.848" v="1559" actId="1035"/>
          <ac:picMkLst>
            <pc:docMk/>
            <pc:sldMk cId="3436666603" sldId="433"/>
            <ac:picMk id="16" creationId="{E2F68476-6A3F-45F4-BF7E-103DDAFC5F69}"/>
          </ac:picMkLst>
        </pc:picChg>
      </pc:sldChg>
      <pc:sldChg chg="addSp delSp modSp add delAnim modAnim">
        <pc:chgData name="Siniša ᵀᴴᴱ ᴼᴿᴵᴳᴵᴻᴬᴸ Wolfenstein" userId="215f646470bc261a" providerId="LiveId" clId="{C41516C0-783E-4BA9-ACA4-621DBEC42857}" dt="2021-02-18T15:44:22.212" v="2362" actId="14100"/>
        <pc:sldMkLst>
          <pc:docMk/>
          <pc:sldMk cId="1188373874" sldId="434"/>
        </pc:sldMkLst>
        <pc:spChg chg="mod">
          <ac:chgData name="Siniša ᵀᴴᴱ ᴼᴿᴵᴳᴵᴻᴬᴸ Wolfenstein" userId="215f646470bc261a" providerId="LiveId" clId="{C41516C0-783E-4BA9-ACA4-621DBEC42857}" dt="2021-02-18T15:35:16.742" v="1971" actId="20577"/>
          <ac:spMkLst>
            <pc:docMk/>
            <pc:sldMk cId="1188373874" sldId="434"/>
            <ac:spMk id="3" creationId="{B7889F66-CCBB-4BC4-8656-0552E49AE557}"/>
          </ac:spMkLst>
        </pc:spChg>
        <pc:spChg chg="del">
          <ac:chgData name="Siniša ᵀᴴᴱ ᴼᴿᴵᴳᴵᴻᴬᴸ Wolfenstein" userId="215f646470bc261a" providerId="LiveId" clId="{C41516C0-783E-4BA9-ACA4-621DBEC42857}" dt="2021-02-18T15:34:45.872" v="1957" actId="478"/>
          <ac:spMkLst>
            <pc:docMk/>
            <pc:sldMk cId="1188373874" sldId="434"/>
            <ac:spMk id="6" creationId="{FFE14C9D-F79A-42C0-87D5-7951E53F2573}"/>
          </ac:spMkLst>
        </pc:spChg>
        <pc:spChg chg="add mod">
          <ac:chgData name="Siniša ᵀᴴᴱ ᴼᴿᴵᴳᴵᴻᴬᴸ Wolfenstein" userId="215f646470bc261a" providerId="LiveId" clId="{C41516C0-783E-4BA9-ACA4-621DBEC42857}" dt="2021-02-18T15:39:59.594" v="2210" actId="14100"/>
          <ac:spMkLst>
            <pc:docMk/>
            <pc:sldMk cId="1188373874" sldId="434"/>
            <ac:spMk id="8" creationId="{1A7AF30E-296B-4B7E-9D0D-E6B7DD80FCA1}"/>
          </ac:spMkLst>
        </pc:spChg>
        <pc:spChg chg="add mod">
          <ac:chgData name="Siniša ᵀᴴᴱ ᴼᴿᴵᴳᴵᴻᴬᴸ Wolfenstein" userId="215f646470bc261a" providerId="LiveId" clId="{C41516C0-783E-4BA9-ACA4-621DBEC42857}" dt="2021-02-18T15:42:15.135" v="2314" actId="20577"/>
          <ac:spMkLst>
            <pc:docMk/>
            <pc:sldMk cId="1188373874" sldId="434"/>
            <ac:spMk id="11" creationId="{7AB27917-645F-494B-BF88-C21466B92EEF}"/>
          </ac:spMkLst>
        </pc:spChg>
        <pc:spChg chg="add mod">
          <ac:chgData name="Siniša ᵀᴴᴱ ᴼᴿᴵᴳᴵᴻᴬᴸ Wolfenstein" userId="215f646470bc261a" providerId="LiveId" clId="{C41516C0-783E-4BA9-ACA4-621DBEC42857}" dt="2021-02-18T15:43:08.573" v="2338" actId="114"/>
          <ac:spMkLst>
            <pc:docMk/>
            <pc:sldMk cId="1188373874" sldId="434"/>
            <ac:spMk id="13" creationId="{68303151-B48F-486A-A430-7C5AE97286A3}"/>
          </ac:spMkLst>
        </pc:spChg>
        <pc:spChg chg="mod">
          <ac:chgData name="Siniša ᵀᴴᴱ ᴼᴿᴵᴳᴵᴻᴬᴸ Wolfenstein" userId="215f646470bc261a" providerId="LiveId" clId="{C41516C0-783E-4BA9-ACA4-621DBEC42857}" dt="2021-02-18T15:37:15.510" v="2074" actId="20577"/>
          <ac:spMkLst>
            <pc:docMk/>
            <pc:sldMk cId="1188373874" sldId="434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C41516C0-783E-4BA9-ACA4-621DBEC42857}" dt="2021-02-18T15:36:22.372" v="1976" actId="1076"/>
          <ac:picMkLst>
            <pc:docMk/>
            <pc:sldMk cId="1188373874" sldId="434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C41516C0-783E-4BA9-ACA4-621DBEC42857}" dt="2021-02-18T15:35:37.625" v="1972" actId="14826"/>
          <ac:picMkLst>
            <pc:docMk/>
            <pc:sldMk cId="1188373874" sldId="434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C41516C0-783E-4BA9-ACA4-621DBEC42857}" dt="2021-02-18T15:41:11.306" v="2218" actId="14100"/>
          <ac:picMkLst>
            <pc:docMk/>
            <pc:sldMk cId="1188373874" sldId="434"/>
            <ac:picMk id="5" creationId="{0EE085FF-00A7-47EB-949B-58C94BB51BD4}"/>
          </ac:picMkLst>
        </pc:picChg>
        <pc:picChg chg="add mod">
          <ac:chgData name="Siniša ᵀᴴᴱ ᴼᴿᴵᴳᴵᴻᴬᴸ Wolfenstein" userId="215f646470bc261a" providerId="LiveId" clId="{C41516C0-783E-4BA9-ACA4-621DBEC42857}" dt="2021-02-18T15:40:18.962" v="2212" actId="1076"/>
          <ac:picMkLst>
            <pc:docMk/>
            <pc:sldMk cId="1188373874" sldId="434"/>
            <ac:picMk id="7" creationId="{7B9D6CBD-DF7C-4B7C-AC21-DB76E77E3FCA}"/>
          </ac:picMkLst>
        </pc:picChg>
        <pc:picChg chg="add mod">
          <ac:chgData name="Siniša ᵀᴴᴱ ᴼᴿᴵᴳᴵᴻᴬᴸ Wolfenstein" userId="215f646470bc261a" providerId="LiveId" clId="{C41516C0-783E-4BA9-ACA4-621DBEC42857}" dt="2021-02-18T15:41:23.130" v="2221" actId="14100"/>
          <ac:picMkLst>
            <pc:docMk/>
            <pc:sldMk cId="1188373874" sldId="434"/>
            <ac:picMk id="9" creationId="{E4A354A4-9C8A-4786-B754-A9EA059018F6}"/>
          </ac:picMkLst>
        </pc:picChg>
        <pc:picChg chg="add mod">
          <ac:chgData name="Siniša ᵀᴴᴱ ᴼᴿᴵᴳᴵᴻᴬᴸ Wolfenstein" userId="215f646470bc261a" providerId="LiveId" clId="{C41516C0-783E-4BA9-ACA4-621DBEC42857}" dt="2021-02-18T15:42:28.969" v="2316" actId="1076"/>
          <ac:picMkLst>
            <pc:docMk/>
            <pc:sldMk cId="1188373874" sldId="434"/>
            <ac:picMk id="10" creationId="{9391F1CF-0644-42D9-BD1E-E86BC7F16777}"/>
          </ac:picMkLst>
        </pc:picChg>
        <pc:picChg chg="add mod">
          <ac:chgData name="Siniša ᵀᴴᴱ ᴼᴿᴵᴳᴵᴻᴬᴸ Wolfenstein" userId="215f646470bc261a" providerId="LiveId" clId="{C41516C0-783E-4BA9-ACA4-621DBEC42857}" dt="2021-02-18T15:43:42.200" v="2346" actId="14100"/>
          <ac:picMkLst>
            <pc:docMk/>
            <pc:sldMk cId="1188373874" sldId="434"/>
            <ac:picMk id="14" creationId="{6E870900-D964-4EC2-9E90-26B26D549D22}"/>
          </ac:picMkLst>
        </pc:picChg>
        <pc:picChg chg="add mod">
          <ac:chgData name="Siniša ᵀᴴᴱ ᴼᴿᴵᴳᴵᴻᴬᴸ Wolfenstein" userId="215f646470bc261a" providerId="LiveId" clId="{C41516C0-783E-4BA9-ACA4-621DBEC42857}" dt="2021-02-18T15:43:51.176" v="2349" actId="14100"/>
          <ac:picMkLst>
            <pc:docMk/>
            <pc:sldMk cId="1188373874" sldId="434"/>
            <ac:picMk id="16" creationId="{257112A5-543B-4B8E-92A8-F43C4CBBBDAD}"/>
          </ac:picMkLst>
        </pc:picChg>
        <pc:picChg chg="add mod">
          <ac:chgData name="Siniša ᵀᴴᴱ ᴼᴿᴵᴳᴵᴻᴬᴸ Wolfenstein" userId="215f646470bc261a" providerId="LiveId" clId="{C41516C0-783E-4BA9-ACA4-621DBEC42857}" dt="2021-02-18T15:43:57.030" v="2352" actId="14100"/>
          <ac:picMkLst>
            <pc:docMk/>
            <pc:sldMk cId="1188373874" sldId="434"/>
            <ac:picMk id="17" creationId="{9039A12D-3CCE-4332-93DD-D38EB815BB2C}"/>
          </ac:picMkLst>
        </pc:picChg>
        <pc:picChg chg="add mod">
          <ac:chgData name="Siniša ᵀᴴᴱ ᴼᴿᴵᴳᴵᴻᴬᴸ Wolfenstein" userId="215f646470bc261a" providerId="LiveId" clId="{C41516C0-783E-4BA9-ACA4-621DBEC42857}" dt="2021-02-18T15:44:04.694" v="2355" actId="14100"/>
          <ac:picMkLst>
            <pc:docMk/>
            <pc:sldMk cId="1188373874" sldId="434"/>
            <ac:picMk id="18" creationId="{8C948C06-6AD8-479B-8F1A-AB6D26E70BF8}"/>
          </ac:picMkLst>
        </pc:picChg>
        <pc:picChg chg="add mod">
          <ac:chgData name="Siniša ᵀᴴᴱ ᴼᴿᴵᴳᴵᴻᴬᴸ Wolfenstein" userId="215f646470bc261a" providerId="LiveId" clId="{C41516C0-783E-4BA9-ACA4-621DBEC42857}" dt="2021-02-18T15:44:13.180" v="2359" actId="1076"/>
          <ac:picMkLst>
            <pc:docMk/>
            <pc:sldMk cId="1188373874" sldId="434"/>
            <ac:picMk id="19" creationId="{9B91F674-708C-47DA-B960-31C64685A336}"/>
          </ac:picMkLst>
        </pc:picChg>
        <pc:picChg chg="add mod">
          <ac:chgData name="Siniša ᵀᴴᴱ ᴼᴿᴵᴳᴵᴻᴬᴸ Wolfenstein" userId="215f646470bc261a" providerId="LiveId" clId="{C41516C0-783E-4BA9-ACA4-621DBEC42857}" dt="2021-02-18T15:44:22.212" v="2362" actId="14100"/>
          <ac:picMkLst>
            <pc:docMk/>
            <pc:sldMk cId="1188373874" sldId="434"/>
            <ac:picMk id="20" creationId="{4B21DEAF-37DC-4824-8A10-D42293659CE3}"/>
          </ac:picMkLst>
        </pc:picChg>
      </pc:sldChg>
      <pc:sldChg chg="addSp delSp modSp add delAnim modAnim">
        <pc:chgData name="Siniša ᵀᴴᴱ ᴼᴿᴵᴳᴵᴻᴬᴸ Wolfenstein" userId="215f646470bc261a" providerId="LiveId" clId="{C41516C0-783E-4BA9-ACA4-621DBEC42857}" dt="2021-02-18T16:05:52.818" v="2779" actId="20577"/>
        <pc:sldMkLst>
          <pc:docMk/>
          <pc:sldMk cId="339171839" sldId="435"/>
        </pc:sldMkLst>
        <pc:spChg chg="add mod">
          <ac:chgData name="Siniša ᵀᴴᴱ ᴼᴿᴵᴳᴵᴻᴬᴸ Wolfenstein" userId="215f646470bc261a" providerId="LiveId" clId="{C41516C0-783E-4BA9-ACA4-621DBEC42857}" dt="2021-02-18T15:55:22.871" v="2711" actId="1076"/>
          <ac:spMkLst>
            <pc:docMk/>
            <pc:sldMk cId="339171839" sldId="435"/>
            <ac:spMk id="6" creationId="{C94267A9-A060-445B-9F63-A3CE81DA1053}"/>
          </ac:spMkLst>
        </pc:spChg>
        <pc:spChg chg="add mod">
          <ac:chgData name="Siniša ᵀᴴᴱ ᴼᴿᴵᴳᴵᴻᴬᴸ Wolfenstein" userId="215f646470bc261a" providerId="LiveId" clId="{C41516C0-783E-4BA9-ACA4-621DBEC42857}" dt="2021-02-18T15:55:27.571" v="2712" actId="1076"/>
          <ac:spMkLst>
            <pc:docMk/>
            <pc:sldMk cId="339171839" sldId="435"/>
            <ac:spMk id="7" creationId="{BD4B701B-B892-47C6-8ABC-D7381707C084}"/>
          </ac:spMkLst>
        </pc:spChg>
        <pc:spChg chg="add mod">
          <ac:chgData name="Siniša ᵀᴴᴱ ᴼᴿᴵᴳᴵᴻᴬᴸ Wolfenstein" userId="215f646470bc261a" providerId="LiveId" clId="{C41516C0-783E-4BA9-ACA4-621DBEC42857}" dt="2021-02-18T15:55:38.240" v="2715" actId="20577"/>
          <ac:spMkLst>
            <pc:docMk/>
            <pc:sldMk cId="339171839" sldId="435"/>
            <ac:spMk id="8" creationId="{FB1130D2-3328-4851-8F6C-A72C88474A72}"/>
          </ac:spMkLst>
        </pc:spChg>
        <pc:spChg chg="add mod">
          <ac:chgData name="Siniša ᵀᴴᴱ ᴼᴿᴵᴳᴵᴻᴬᴸ Wolfenstein" userId="215f646470bc261a" providerId="LiveId" clId="{C41516C0-783E-4BA9-ACA4-621DBEC42857}" dt="2021-02-18T15:55:47.918" v="2718" actId="1076"/>
          <ac:spMkLst>
            <pc:docMk/>
            <pc:sldMk cId="339171839" sldId="435"/>
            <ac:spMk id="9" creationId="{134BCDE2-AF0A-415A-B0B9-C5CBF0C4C7B3}"/>
          </ac:spMkLst>
        </pc:spChg>
        <pc:spChg chg="add mod">
          <ac:chgData name="Siniša ᵀᴴᴱ ᴼᴿᴵᴳᴵᴻᴬᴸ Wolfenstein" userId="215f646470bc261a" providerId="LiveId" clId="{C41516C0-783E-4BA9-ACA4-621DBEC42857}" dt="2021-02-18T15:55:56.395" v="2721" actId="1076"/>
          <ac:spMkLst>
            <pc:docMk/>
            <pc:sldMk cId="339171839" sldId="435"/>
            <ac:spMk id="10" creationId="{0B3DBE67-BB2E-4454-9777-B5D31CEBCE06}"/>
          </ac:spMkLst>
        </pc:spChg>
        <pc:spChg chg="add mod">
          <ac:chgData name="Siniša ᵀᴴᴱ ᴼᴿᴵᴳᴵᴻᴬᴸ Wolfenstein" userId="215f646470bc261a" providerId="LiveId" clId="{C41516C0-783E-4BA9-ACA4-621DBEC42857}" dt="2021-02-18T15:56:09.145" v="2732" actId="1036"/>
          <ac:spMkLst>
            <pc:docMk/>
            <pc:sldMk cId="339171839" sldId="435"/>
            <ac:spMk id="11" creationId="{2BBC91E4-ACD4-4916-88F8-D04DCBB1D9F3}"/>
          </ac:spMkLst>
        </pc:spChg>
        <pc:spChg chg="add mod">
          <ac:chgData name="Siniša ᵀᴴᴱ ᴼᴿᴵᴳᴵᴻᴬᴸ Wolfenstein" userId="215f646470bc261a" providerId="LiveId" clId="{C41516C0-783E-4BA9-ACA4-621DBEC42857}" dt="2021-02-18T15:56:18.723" v="2735" actId="1076"/>
          <ac:spMkLst>
            <pc:docMk/>
            <pc:sldMk cId="339171839" sldId="435"/>
            <ac:spMk id="12" creationId="{FA66D4AA-BCC1-4C6E-8DA5-EDC59B004C2F}"/>
          </ac:spMkLst>
        </pc:spChg>
        <pc:spChg chg="add mod">
          <ac:chgData name="Siniša ᵀᴴᴱ ᴼᴿᴵᴳᴵᴻᴬᴸ Wolfenstein" userId="215f646470bc261a" providerId="LiveId" clId="{C41516C0-783E-4BA9-ACA4-621DBEC42857}" dt="2021-02-18T15:56:27.393" v="2738" actId="1076"/>
          <ac:spMkLst>
            <pc:docMk/>
            <pc:sldMk cId="339171839" sldId="435"/>
            <ac:spMk id="13" creationId="{7DC9B699-9E91-4D3D-B9EB-7D9DD5DC5675}"/>
          </ac:spMkLst>
        </pc:spChg>
        <pc:spChg chg="add mod">
          <ac:chgData name="Siniša ᵀᴴᴱ ᴼᴿᴵᴳᴵᴻᴬᴸ Wolfenstein" userId="215f646470bc261a" providerId="LiveId" clId="{C41516C0-783E-4BA9-ACA4-621DBEC42857}" dt="2021-02-18T15:56:37.518" v="2741" actId="1076"/>
          <ac:spMkLst>
            <pc:docMk/>
            <pc:sldMk cId="339171839" sldId="435"/>
            <ac:spMk id="14" creationId="{646B847D-2280-4934-83C5-6363807CB823}"/>
          </ac:spMkLst>
        </pc:spChg>
        <pc:spChg chg="mod">
          <ac:chgData name="Siniša ᵀᴴᴱ ᴼᴿᴵᴳᴵᴻᴬᴸ Wolfenstein" userId="215f646470bc261a" providerId="LiveId" clId="{C41516C0-783E-4BA9-ACA4-621DBEC42857}" dt="2021-02-18T15:51:59.675" v="2588" actId="20577"/>
          <ac:spMkLst>
            <pc:docMk/>
            <pc:sldMk cId="339171839" sldId="435"/>
            <ac:spMk id="15" creationId="{B6F6218F-B4B9-406F-B418-980485A9DCA8}"/>
          </ac:spMkLst>
        </pc:spChg>
        <pc:spChg chg="add mod">
          <ac:chgData name="Siniša ᵀᴴᴱ ᴼᴿᴵᴳᴵᴻᴬᴸ Wolfenstein" userId="215f646470bc261a" providerId="LiveId" clId="{C41516C0-783E-4BA9-ACA4-621DBEC42857}" dt="2021-02-18T15:56:45.299" v="2744" actId="1076"/>
          <ac:spMkLst>
            <pc:docMk/>
            <pc:sldMk cId="339171839" sldId="435"/>
            <ac:spMk id="16" creationId="{E3FDE831-03FB-486E-A65B-F019D900C3D0}"/>
          </ac:spMkLst>
        </pc:spChg>
        <pc:spChg chg="add mod">
          <ac:chgData name="Siniša ᵀᴴᴱ ᴼᴿᴵᴳᴵᴻᴬᴸ Wolfenstein" userId="215f646470bc261a" providerId="LiveId" clId="{C41516C0-783E-4BA9-ACA4-621DBEC42857}" dt="2021-02-18T15:57:00.319" v="2747" actId="1076"/>
          <ac:spMkLst>
            <pc:docMk/>
            <pc:sldMk cId="339171839" sldId="435"/>
            <ac:spMk id="17" creationId="{3DBF11AF-EB30-45D1-A157-DE63B8884697}"/>
          </ac:spMkLst>
        </pc:spChg>
        <pc:spChg chg="add mod">
          <ac:chgData name="Siniša ᵀᴴᴱ ᴼᴿᴵᴳᴵᴻᴬᴸ Wolfenstein" userId="215f646470bc261a" providerId="LiveId" clId="{C41516C0-783E-4BA9-ACA4-621DBEC42857}" dt="2021-02-18T15:57:09.960" v="2750" actId="1076"/>
          <ac:spMkLst>
            <pc:docMk/>
            <pc:sldMk cId="339171839" sldId="435"/>
            <ac:spMk id="18" creationId="{EE75F3DE-686D-4AD0-8F24-12B312A45A76}"/>
          </ac:spMkLst>
        </pc:spChg>
        <pc:spChg chg="add mod">
          <ac:chgData name="Siniša ᵀᴴᴱ ᴼᴿᴵᴳᴵᴻᴬᴸ Wolfenstein" userId="215f646470bc261a" providerId="LiveId" clId="{C41516C0-783E-4BA9-ACA4-621DBEC42857}" dt="2021-02-18T15:57:46.957" v="2760" actId="1076"/>
          <ac:spMkLst>
            <pc:docMk/>
            <pc:sldMk cId="339171839" sldId="435"/>
            <ac:spMk id="19" creationId="{C6BD8A78-2501-41CE-9793-B468266B48FE}"/>
          </ac:spMkLst>
        </pc:spChg>
        <pc:spChg chg="add mod">
          <ac:chgData name="Siniša ᵀᴴᴱ ᴼᴿᴵᴳᴵᴻᴬᴸ Wolfenstein" userId="215f646470bc261a" providerId="LiveId" clId="{C41516C0-783E-4BA9-ACA4-621DBEC42857}" dt="2021-02-18T15:57:28.593" v="2756" actId="1076"/>
          <ac:spMkLst>
            <pc:docMk/>
            <pc:sldMk cId="339171839" sldId="435"/>
            <ac:spMk id="20" creationId="{A2628B19-968E-4728-88E8-98966573063D}"/>
          </ac:spMkLst>
        </pc:spChg>
        <pc:spChg chg="add mod">
          <ac:chgData name="Siniša ᵀᴴᴱ ᴼᴿᴵᴳᴵᴻᴬᴸ Wolfenstein" userId="215f646470bc261a" providerId="LiveId" clId="{C41516C0-783E-4BA9-ACA4-621DBEC42857}" dt="2021-02-18T15:57:52.843" v="2761" actId="1076"/>
          <ac:spMkLst>
            <pc:docMk/>
            <pc:sldMk cId="339171839" sldId="435"/>
            <ac:spMk id="21" creationId="{30A5AD45-9836-42B6-AB61-3316E9460B5F}"/>
          </ac:spMkLst>
        </pc:spChg>
        <pc:spChg chg="add mod">
          <ac:chgData name="Siniša ᵀᴴᴱ ᴼᴿᴵᴳᴵᴻᴬᴸ Wolfenstein" userId="215f646470bc261a" providerId="LiveId" clId="{C41516C0-783E-4BA9-ACA4-621DBEC42857}" dt="2021-02-18T15:58:01.764" v="2764" actId="1076"/>
          <ac:spMkLst>
            <pc:docMk/>
            <pc:sldMk cId="339171839" sldId="435"/>
            <ac:spMk id="22" creationId="{A930B37A-488D-4AF8-A6AC-6D1379613131}"/>
          </ac:spMkLst>
        </pc:spChg>
        <pc:spChg chg="add mod">
          <ac:chgData name="Siniša ᵀᴴᴱ ᴼᴿᴵᴳᴵᴻᴬᴸ Wolfenstein" userId="215f646470bc261a" providerId="LiveId" clId="{C41516C0-783E-4BA9-ACA4-621DBEC42857}" dt="2021-02-18T15:58:12.791" v="2767" actId="1076"/>
          <ac:spMkLst>
            <pc:docMk/>
            <pc:sldMk cId="339171839" sldId="435"/>
            <ac:spMk id="23" creationId="{E66F603B-D359-4936-B744-56405E112B41}"/>
          </ac:spMkLst>
        </pc:spChg>
        <pc:spChg chg="add mod">
          <ac:chgData name="Siniša ᵀᴴᴱ ᴼᴿᴵᴳᴵᴻᴬᴸ Wolfenstein" userId="215f646470bc261a" providerId="LiveId" clId="{C41516C0-783E-4BA9-ACA4-621DBEC42857}" dt="2021-02-18T15:58:22.731" v="2770" actId="1076"/>
          <ac:spMkLst>
            <pc:docMk/>
            <pc:sldMk cId="339171839" sldId="435"/>
            <ac:spMk id="24" creationId="{BF59C35C-DAA5-46F8-828E-B9839C3D9EE9}"/>
          </ac:spMkLst>
        </pc:spChg>
        <pc:spChg chg="add mod">
          <ac:chgData name="Siniša ᵀᴴᴱ ᴼᴿᴵᴳᴵᴻᴬᴸ Wolfenstein" userId="215f646470bc261a" providerId="LiveId" clId="{C41516C0-783E-4BA9-ACA4-621DBEC42857}" dt="2021-02-18T15:58:30.039" v="2773" actId="1076"/>
          <ac:spMkLst>
            <pc:docMk/>
            <pc:sldMk cId="339171839" sldId="435"/>
            <ac:spMk id="25" creationId="{355F3D37-CA23-4BBB-9245-55018527853A}"/>
          </ac:spMkLst>
        </pc:spChg>
        <pc:spChg chg="add mod">
          <ac:chgData name="Siniša ᵀᴴᴱ ᴼᴿᴵᴳᴵᴻᴬᴸ Wolfenstein" userId="215f646470bc261a" providerId="LiveId" clId="{C41516C0-783E-4BA9-ACA4-621DBEC42857}" dt="2021-02-18T16:05:52.818" v="2779" actId="20577"/>
          <ac:spMkLst>
            <pc:docMk/>
            <pc:sldMk cId="339171839" sldId="435"/>
            <ac:spMk id="26" creationId="{B7C10393-468A-435F-A6BA-DB5DAC78A945}"/>
          </ac:spMkLst>
        </pc:spChg>
        <pc:picChg chg="del">
          <ac:chgData name="Siniša ᵀᴴᴱ ᴼᴿᴵᴳᴵᴻᴬᴸ Wolfenstein" userId="215f646470bc261a" providerId="LiveId" clId="{C41516C0-783E-4BA9-ACA4-621DBEC42857}" dt="2021-02-18T15:45:50.914" v="2366" actId="478"/>
          <ac:picMkLst>
            <pc:docMk/>
            <pc:sldMk cId="339171839" sldId="435"/>
            <ac:picMk id="2" creationId="{3C85C17C-2ED4-4E4F-A125-4D7A2CE46B84}"/>
          </ac:picMkLst>
        </pc:picChg>
        <pc:picChg chg="add mod">
          <ac:chgData name="Siniša ᵀᴴᴱ ᴼᴿᴵᴳᴵᴻᴬᴸ Wolfenstein" userId="215f646470bc261a" providerId="LiveId" clId="{C41516C0-783E-4BA9-ACA4-621DBEC42857}" dt="2021-02-18T15:55:19.504" v="2710" actId="14100"/>
          <ac:picMkLst>
            <pc:docMk/>
            <pc:sldMk cId="339171839" sldId="435"/>
            <ac:picMk id="3" creationId="{E7CA3EDF-B03C-4865-AF5F-E633AC932598}"/>
          </ac:picMkLst>
        </pc:picChg>
        <pc:picChg chg="mod">
          <ac:chgData name="Siniša ᵀᴴᴱ ᴼᴿᴵᴳᴵᴻᴬᴸ Wolfenstein" userId="215f646470bc261a" providerId="LiveId" clId="{C41516C0-783E-4BA9-ACA4-621DBEC42857}" dt="2021-02-18T15:45:45.996" v="2364" actId="14826"/>
          <ac:picMkLst>
            <pc:docMk/>
            <pc:sldMk cId="339171839" sldId="435"/>
            <ac:picMk id="4" creationId="{1B2619D9-4F98-4A11-8FFE-57C7EB1F529A}"/>
          </ac:picMkLst>
        </pc:picChg>
      </pc:sldChg>
      <pc:sldChg chg="addSp delSp modSp add delAnim modAnim">
        <pc:chgData name="Siniša ᵀᴴᴱ ᴼᴿᴵᴳᴵᴻᴬᴸ Wolfenstein" userId="215f646470bc261a" providerId="LiveId" clId="{C41516C0-783E-4BA9-ACA4-621DBEC42857}" dt="2021-02-18T16:11:47.893" v="2955" actId="1036"/>
        <pc:sldMkLst>
          <pc:docMk/>
          <pc:sldMk cId="2441105716" sldId="436"/>
        </pc:sldMkLst>
        <pc:spChg chg="mod">
          <ac:chgData name="Siniša ᵀᴴᴱ ᴼᴿᴵᴳᴵᴻᴬᴸ Wolfenstein" userId="215f646470bc261a" providerId="LiveId" clId="{C41516C0-783E-4BA9-ACA4-621DBEC42857}" dt="2021-02-18T16:11:47.893" v="2955" actId="1036"/>
          <ac:spMkLst>
            <pc:docMk/>
            <pc:sldMk cId="2441105716" sldId="436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C41516C0-783E-4BA9-ACA4-621DBEC42857}" dt="2021-02-18T16:11:06.064" v="2848" actId="1036"/>
          <ac:spMkLst>
            <pc:docMk/>
            <pc:sldMk cId="2441105716" sldId="436"/>
            <ac:spMk id="9" creationId="{8AB12919-BD54-4B25-AAFB-18551C576F93}"/>
          </ac:spMkLst>
        </pc:spChg>
        <pc:spChg chg="mod">
          <ac:chgData name="Siniša ᵀᴴᴱ ᴼᴿᴵᴳᴵᴻᴬᴸ Wolfenstein" userId="215f646470bc261a" providerId="LiveId" clId="{C41516C0-783E-4BA9-ACA4-621DBEC42857}" dt="2021-02-18T16:11:10.107" v="2849" actId="1076"/>
          <ac:spMkLst>
            <pc:docMk/>
            <pc:sldMk cId="2441105716" sldId="436"/>
            <ac:spMk id="10" creationId="{BE2BAC0E-F7A9-4620-8335-2C6B5A5B7CEE}"/>
          </ac:spMkLst>
        </pc:spChg>
        <pc:spChg chg="mod">
          <ac:chgData name="Siniša ᵀᴴᴱ ᴼᴿᴵᴳᴵᴻᴬᴸ Wolfenstein" userId="215f646470bc261a" providerId="LiveId" clId="{C41516C0-783E-4BA9-ACA4-621DBEC42857}" dt="2021-02-18T16:11:06.064" v="2848" actId="1036"/>
          <ac:spMkLst>
            <pc:docMk/>
            <pc:sldMk cId="2441105716" sldId="436"/>
            <ac:spMk id="11" creationId="{F93387F6-0420-413B-A4F2-9E15D1A0794F}"/>
          </ac:spMkLst>
        </pc:spChg>
        <pc:spChg chg="del">
          <ac:chgData name="Siniša ᵀᴴᴱ ᴼᴿᴵᴳᴵᴻᴬᴸ Wolfenstein" userId="215f646470bc261a" providerId="LiveId" clId="{C41516C0-783E-4BA9-ACA4-621DBEC42857}" dt="2021-02-18T16:07:59.852" v="2781" actId="478"/>
          <ac:spMkLst>
            <pc:docMk/>
            <pc:sldMk cId="2441105716" sldId="436"/>
            <ac:spMk id="12" creationId="{62762590-21EF-46E4-B5E9-6345D92CE994}"/>
          </ac:spMkLst>
        </pc:spChg>
        <pc:spChg chg="add mod">
          <ac:chgData name="Siniša ᵀᴴᴱ ᴼᴿᴵᴳᴵᴻᴬᴸ Wolfenstein" userId="215f646470bc261a" providerId="LiveId" clId="{C41516C0-783E-4BA9-ACA4-621DBEC42857}" dt="2021-02-18T16:11:06.064" v="2848" actId="1036"/>
          <ac:spMkLst>
            <pc:docMk/>
            <pc:sldMk cId="2441105716" sldId="436"/>
            <ac:spMk id="13" creationId="{821FDD87-716F-464F-8633-8AFD50B69B14}"/>
          </ac:spMkLst>
        </pc:spChg>
        <pc:spChg chg="add mod">
          <ac:chgData name="Siniša ᵀᴴᴱ ᴼᴿᴵᴳᴵᴻᴬᴸ Wolfenstein" userId="215f646470bc261a" providerId="LiveId" clId="{C41516C0-783E-4BA9-ACA4-621DBEC42857}" dt="2021-02-18T16:11:06.064" v="2848" actId="1036"/>
          <ac:spMkLst>
            <pc:docMk/>
            <pc:sldMk cId="2441105716" sldId="436"/>
            <ac:spMk id="14" creationId="{ACC108D7-54F6-479A-9814-EA9CFBE9C946}"/>
          </ac:spMkLst>
        </pc:spChg>
        <pc:picChg chg="mod">
          <ac:chgData name="Siniša ᵀᴴᴱ ᴼᴿᴵᴳᴵᴻᴬᴸ Wolfenstein" userId="215f646470bc261a" providerId="LiveId" clId="{C41516C0-783E-4BA9-ACA4-621DBEC42857}" dt="2021-02-18T16:11:06.064" v="2848" actId="1036"/>
          <ac:picMkLst>
            <pc:docMk/>
            <pc:sldMk cId="2441105716" sldId="436"/>
            <ac:picMk id="3" creationId="{DCB64642-CE4F-4D9C-A92A-9A8EF9D7D4F4}"/>
          </ac:picMkLst>
        </pc:picChg>
      </pc:sldChg>
      <pc:sldChg chg="addSp delSp modSp add delAnim modAnim">
        <pc:chgData name="Siniša ᵀᴴᴱ ᴼᴿᴵᴳᴵᴻᴬᴸ Wolfenstein" userId="215f646470bc261a" providerId="LiveId" clId="{C41516C0-783E-4BA9-ACA4-621DBEC42857}" dt="2021-02-18T16:16:42.505" v="3166" actId="20577"/>
        <pc:sldMkLst>
          <pc:docMk/>
          <pc:sldMk cId="797543554" sldId="437"/>
        </pc:sldMkLst>
        <pc:spChg chg="mod">
          <ac:chgData name="Siniša ᵀᴴᴱ ᴼᴿᴵᴳᴵᴻᴬᴸ Wolfenstein" userId="215f646470bc261a" providerId="LiveId" clId="{C41516C0-783E-4BA9-ACA4-621DBEC42857}" dt="2021-02-18T16:12:31.655" v="3035" actId="20577"/>
          <ac:spMkLst>
            <pc:docMk/>
            <pc:sldMk cId="797543554" sldId="437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C41516C0-783E-4BA9-ACA4-621DBEC42857}" dt="2021-02-18T16:15:02.072" v="3097" actId="20577"/>
          <ac:spMkLst>
            <pc:docMk/>
            <pc:sldMk cId="797543554" sldId="437"/>
            <ac:spMk id="10" creationId="{838DACB1-70A7-41FE-B6E8-FB92DC61FC0E}"/>
          </ac:spMkLst>
        </pc:spChg>
        <pc:spChg chg="add mod">
          <ac:chgData name="Siniša ᵀᴴᴱ ᴼᴿᴵᴳᴵᴻᴬᴸ Wolfenstein" userId="215f646470bc261a" providerId="LiveId" clId="{C41516C0-783E-4BA9-ACA4-621DBEC42857}" dt="2021-02-18T16:15:07.954" v="3103" actId="20577"/>
          <ac:spMkLst>
            <pc:docMk/>
            <pc:sldMk cId="797543554" sldId="437"/>
            <ac:spMk id="11" creationId="{97E09E42-3A1D-4734-8DA2-15959EB811D8}"/>
          </ac:spMkLst>
        </pc:spChg>
        <pc:spChg chg="add mod">
          <ac:chgData name="Siniša ᵀᴴᴱ ᴼᴿᴵᴳᴵᴻᴬᴸ Wolfenstein" userId="215f646470bc261a" providerId="LiveId" clId="{C41516C0-783E-4BA9-ACA4-621DBEC42857}" dt="2021-02-18T16:15:14.531" v="3113" actId="20577"/>
          <ac:spMkLst>
            <pc:docMk/>
            <pc:sldMk cId="797543554" sldId="437"/>
            <ac:spMk id="12" creationId="{BBC72BE1-231E-40BB-AA33-F1D936FB82E1}"/>
          </ac:spMkLst>
        </pc:spChg>
        <pc:spChg chg="del">
          <ac:chgData name="Siniša ᵀᴴᴱ ᴼᴿᴵᴳᴵᴻᴬᴸ Wolfenstein" userId="215f646470bc261a" providerId="LiveId" clId="{C41516C0-783E-4BA9-ACA4-621DBEC42857}" dt="2021-02-18T16:10:20.771" v="2818" actId="478"/>
          <ac:spMkLst>
            <pc:docMk/>
            <pc:sldMk cId="797543554" sldId="437"/>
            <ac:spMk id="17" creationId="{9EB7043D-7617-4EE1-819C-097002CCCD3B}"/>
          </ac:spMkLst>
        </pc:spChg>
        <pc:spChg chg="add mod">
          <ac:chgData name="Siniša ᵀᴴᴱ ᴼᴿᴵᴳᴵᴻᴬᴸ Wolfenstein" userId="215f646470bc261a" providerId="LiveId" clId="{C41516C0-783E-4BA9-ACA4-621DBEC42857}" dt="2021-02-18T16:15:25.169" v="3116" actId="20577"/>
          <ac:spMkLst>
            <pc:docMk/>
            <pc:sldMk cId="797543554" sldId="437"/>
            <ac:spMk id="18" creationId="{96351C35-E36C-4D09-8977-EC884B8AAAD2}"/>
          </ac:spMkLst>
        </pc:spChg>
        <pc:spChg chg="add mod">
          <ac:chgData name="Siniša ᵀᴴᴱ ᴼᴿᴵᴳᴵᴻᴬᴸ Wolfenstein" userId="215f646470bc261a" providerId="LiveId" clId="{C41516C0-783E-4BA9-ACA4-621DBEC42857}" dt="2021-02-18T16:15:30.217" v="3122" actId="20577"/>
          <ac:spMkLst>
            <pc:docMk/>
            <pc:sldMk cId="797543554" sldId="437"/>
            <ac:spMk id="19" creationId="{66DCC439-1574-44B0-ACA2-AAF49A920AA0}"/>
          </ac:spMkLst>
        </pc:spChg>
        <pc:spChg chg="add mod">
          <ac:chgData name="Siniša ᵀᴴᴱ ᴼᴿᴵᴳᴵᴻᴬᴸ Wolfenstein" userId="215f646470bc261a" providerId="LiveId" clId="{C41516C0-783E-4BA9-ACA4-621DBEC42857}" dt="2021-02-18T16:15:33.590" v="3125" actId="20577"/>
          <ac:spMkLst>
            <pc:docMk/>
            <pc:sldMk cId="797543554" sldId="437"/>
            <ac:spMk id="20" creationId="{4657E668-6F33-4963-9E03-E6BCB097D30F}"/>
          </ac:spMkLst>
        </pc:spChg>
        <pc:spChg chg="add mod">
          <ac:chgData name="Siniša ᵀᴴᴱ ᴼᴿᴵᴳᴵᴻᴬᴸ Wolfenstein" userId="215f646470bc261a" providerId="LiveId" clId="{C41516C0-783E-4BA9-ACA4-621DBEC42857}" dt="2021-02-18T16:15:45.362" v="3129" actId="20577"/>
          <ac:spMkLst>
            <pc:docMk/>
            <pc:sldMk cId="797543554" sldId="437"/>
            <ac:spMk id="21" creationId="{09115481-31DA-4B4F-B475-704B0ADBF955}"/>
          </ac:spMkLst>
        </pc:spChg>
        <pc:spChg chg="add mod">
          <ac:chgData name="Siniša ᵀᴴᴱ ᴼᴿᴵᴳᴵᴻᴬᴸ Wolfenstein" userId="215f646470bc261a" providerId="LiveId" clId="{C41516C0-783E-4BA9-ACA4-621DBEC42857}" dt="2021-02-18T16:15:49.001" v="3132" actId="20577"/>
          <ac:spMkLst>
            <pc:docMk/>
            <pc:sldMk cId="797543554" sldId="437"/>
            <ac:spMk id="22" creationId="{81A40BB7-3D6F-48C1-89E9-DF3CD9478F8B}"/>
          </ac:spMkLst>
        </pc:spChg>
        <pc:spChg chg="add mod">
          <ac:chgData name="Siniša ᵀᴴᴱ ᴼᴿᴵᴳᴵᴻᴬᴸ Wolfenstein" userId="215f646470bc261a" providerId="LiveId" clId="{C41516C0-783E-4BA9-ACA4-621DBEC42857}" dt="2021-02-18T16:15:57.649" v="3140" actId="20577"/>
          <ac:spMkLst>
            <pc:docMk/>
            <pc:sldMk cId="797543554" sldId="437"/>
            <ac:spMk id="23" creationId="{11B259CC-268F-436C-B04C-D6DFAF699ABE}"/>
          </ac:spMkLst>
        </pc:spChg>
        <pc:spChg chg="add mod">
          <ac:chgData name="Siniša ᵀᴴᴱ ᴼᴿᴵᴳᴵᴻᴬᴸ Wolfenstein" userId="215f646470bc261a" providerId="LiveId" clId="{C41516C0-783E-4BA9-ACA4-621DBEC42857}" dt="2021-02-18T16:16:01.102" v="3144" actId="20577"/>
          <ac:spMkLst>
            <pc:docMk/>
            <pc:sldMk cId="797543554" sldId="437"/>
            <ac:spMk id="24" creationId="{9395E253-E090-4E6A-9C36-CD8CA7C6AC33}"/>
          </ac:spMkLst>
        </pc:spChg>
        <pc:spChg chg="add mod">
          <ac:chgData name="Siniša ᵀᴴᴱ ᴼᴿᴵᴳᴵᴻᴬᴸ Wolfenstein" userId="215f646470bc261a" providerId="LiveId" clId="{C41516C0-783E-4BA9-ACA4-621DBEC42857}" dt="2021-02-18T16:16:16.008" v="3148" actId="20577"/>
          <ac:spMkLst>
            <pc:docMk/>
            <pc:sldMk cId="797543554" sldId="437"/>
            <ac:spMk id="25" creationId="{E106732D-74EE-49DF-951B-4830EA0A8A7D}"/>
          </ac:spMkLst>
        </pc:spChg>
        <pc:spChg chg="add mod">
          <ac:chgData name="Siniša ᵀᴴᴱ ᴼᴿᴵᴳᴵᴻᴬᴸ Wolfenstein" userId="215f646470bc261a" providerId="LiveId" clId="{C41516C0-783E-4BA9-ACA4-621DBEC42857}" dt="2021-02-18T16:16:19.984" v="3152" actId="20577"/>
          <ac:spMkLst>
            <pc:docMk/>
            <pc:sldMk cId="797543554" sldId="437"/>
            <ac:spMk id="26" creationId="{D56DA939-3C87-42E6-AF12-2D31925763E2}"/>
          </ac:spMkLst>
        </pc:spChg>
        <pc:spChg chg="add mod">
          <ac:chgData name="Siniša ᵀᴴᴱ ᴼᴿᴵᴳᴵᴻᴬᴸ Wolfenstein" userId="215f646470bc261a" providerId="LiveId" clId="{C41516C0-783E-4BA9-ACA4-621DBEC42857}" dt="2021-02-18T16:16:24.510" v="3156" actId="20577"/>
          <ac:spMkLst>
            <pc:docMk/>
            <pc:sldMk cId="797543554" sldId="437"/>
            <ac:spMk id="27" creationId="{83CC0E11-8135-4AEF-A83A-6CF2B6026CBC}"/>
          </ac:spMkLst>
        </pc:spChg>
        <pc:spChg chg="add mod">
          <ac:chgData name="Siniša ᵀᴴᴱ ᴼᴿᴵᴳᴵᴻᴬᴸ Wolfenstein" userId="215f646470bc261a" providerId="LiveId" clId="{C41516C0-783E-4BA9-ACA4-621DBEC42857}" dt="2021-02-18T16:16:33.857" v="3160" actId="20577"/>
          <ac:spMkLst>
            <pc:docMk/>
            <pc:sldMk cId="797543554" sldId="437"/>
            <ac:spMk id="28" creationId="{2E02B38F-3480-403F-8DE6-8B6F1E681E88}"/>
          </ac:spMkLst>
        </pc:spChg>
        <pc:spChg chg="add mod">
          <ac:chgData name="Siniša ᵀᴴᴱ ᴼᴿᴵᴳᴵᴻᴬᴸ Wolfenstein" userId="215f646470bc261a" providerId="LiveId" clId="{C41516C0-783E-4BA9-ACA4-621DBEC42857}" dt="2021-02-18T16:16:42.505" v="3166" actId="20577"/>
          <ac:spMkLst>
            <pc:docMk/>
            <pc:sldMk cId="797543554" sldId="437"/>
            <ac:spMk id="29" creationId="{1B7B29A7-2581-4CA0-B200-BBFF1B5C0948}"/>
          </ac:spMkLst>
        </pc:spChg>
        <pc:picChg chg="mod">
          <ac:chgData name="Siniša ᵀᴴᴱ ᴼᴿᴵᴳᴵᴻᴬᴸ Wolfenstein" userId="215f646470bc261a" providerId="LiveId" clId="{C41516C0-783E-4BA9-ACA4-621DBEC42857}" dt="2021-02-18T16:16:38.205" v="3162" actId="1076"/>
          <ac:picMkLst>
            <pc:docMk/>
            <pc:sldMk cId="797543554" sldId="437"/>
            <ac:picMk id="3" creationId="{DCB64642-CE4F-4D9C-A92A-9A8EF9D7D4F4}"/>
          </ac:picMkLst>
        </pc:picChg>
        <pc:picChg chg="del">
          <ac:chgData name="Siniša ᵀᴴᴱ ᴼᴿᴵᴳᴵᴻᴬᴸ Wolfenstein" userId="215f646470bc261a" providerId="LiveId" clId="{C41516C0-783E-4BA9-ACA4-621DBEC42857}" dt="2021-02-18T16:10:51.603" v="2823" actId="478"/>
          <ac:picMkLst>
            <pc:docMk/>
            <pc:sldMk cId="797543554" sldId="437"/>
            <ac:picMk id="13" creationId="{3CC10C5A-FB60-46B1-A326-2A056DDC51A4}"/>
          </ac:picMkLst>
        </pc:picChg>
        <pc:picChg chg="del">
          <ac:chgData name="Siniša ᵀᴴᴱ ᴼᴿᴵᴳᴵᴻᴬᴸ Wolfenstein" userId="215f646470bc261a" providerId="LiveId" clId="{C41516C0-783E-4BA9-ACA4-621DBEC42857}" dt="2021-02-18T16:10:51.047" v="2822" actId="478"/>
          <ac:picMkLst>
            <pc:docMk/>
            <pc:sldMk cId="797543554" sldId="437"/>
            <ac:picMk id="14" creationId="{307A000D-AD55-42BC-829D-AED456565E54}"/>
          </ac:picMkLst>
        </pc:picChg>
        <pc:picChg chg="del">
          <ac:chgData name="Siniša ᵀᴴᴱ ᴼᴿᴵᴳᴵᴻᴬᴸ Wolfenstein" userId="215f646470bc261a" providerId="LiveId" clId="{C41516C0-783E-4BA9-ACA4-621DBEC42857}" dt="2021-02-18T16:10:52.191" v="2824" actId="478"/>
          <ac:picMkLst>
            <pc:docMk/>
            <pc:sldMk cId="797543554" sldId="437"/>
            <ac:picMk id="15" creationId="{57164C57-088D-4E33-98D4-AF951A2B2ACE}"/>
          </ac:picMkLst>
        </pc:picChg>
        <pc:picChg chg="del">
          <ac:chgData name="Siniša ᵀᴴᴱ ᴼᴿᴵᴳᴵᴻᴬᴸ Wolfenstein" userId="215f646470bc261a" providerId="LiveId" clId="{C41516C0-783E-4BA9-ACA4-621DBEC42857}" dt="2021-02-18T16:10:52.606" v="2825" actId="478"/>
          <ac:picMkLst>
            <pc:docMk/>
            <pc:sldMk cId="797543554" sldId="437"/>
            <ac:picMk id="16" creationId="{E2F68476-6A3F-45F4-BF7E-103DDAFC5F69}"/>
          </ac:picMkLst>
        </pc:picChg>
      </pc:sldChg>
      <pc:sldChg chg="addSp delSp modSp add delAnim modAnim">
        <pc:chgData name="Siniša ᵀᴴᴱ ᴼᴿᴵᴳᴵᴻᴬᴸ Wolfenstein" userId="215f646470bc261a" providerId="LiveId" clId="{C41516C0-783E-4BA9-ACA4-621DBEC42857}" dt="2021-02-18T16:28:08.567" v="3481"/>
        <pc:sldMkLst>
          <pc:docMk/>
          <pc:sldMk cId="3225035995" sldId="438"/>
        </pc:sldMkLst>
        <pc:spChg chg="mod">
          <ac:chgData name="Siniša ᵀᴴᴱ ᴼᴿᴵᴳᴵᴻᴬᴸ Wolfenstein" userId="215f646470bc261a" providerId="LiveId" clId="{C41516C0-783E-4BA9-ACA4-621DBEC42857}" dt="2021-02-18T16:18:31.362" v="3179" actId="20577"/>
          <ac:spMkLst>
            <pc:docMk/>
            <pc:sldMk cId="3225035995" sldId="438"/>
            <ac:spMk id="3" creationId="{B7889F66-CCBB-4BC4-8656-0552E49AE557}"/>
          </ac:spMkLst>
        </pc:spChg>
        <pc:spChg chg="del">
          <ac:chgData name="Siniša ᵀᴴᴱ ᴼᴿᴵᴳᴵᴻᴬᴸ Wolfenstein" userId="215f646470bc261a" providerId="LiveId" clId="{C41516C0-783E-4BA9-ACA4-621DBEC42857}" dt="2021-02-18T16:18:46.155" v="3187" actId="478"/>
          <ac:spMkLst>
            <pc:docMk/>
            <pc:sldMk cId="3225035995" sldId="438"/>
            <ac:spMk id="8" creationId="{1A7AF30E-296B-4B7E-9D0D-E6B7DD80FCA1}"/>
          </ac:spMkLst>
        </pc:spChg>
        <pc:spChg chg="del">
          <ac:chgData name="Siniša ᵀᴴᴱ ᴼᴿᴵᴳᴵᴻᴬᴸ Wolfenstein" userId="215f646470bc261a" providerId="LiveId" clId="{C41516C0-783E-4BA9-ACA4-621DBEC42857}" dt="2021-02-18T16:18:40.897" v="3183" actId="478"/>
          <ac:spMkLst>
            <pc:docMk/>
            <pc:sldMk cId="3225035995" sldId="438"/>
            <ac:spMk id="11" creationId="{7AB27917-645F-494B-BF88-C21466B92EEF}"/>
          </ac:spMkLst>
        </pc:spChg>
        <pc:spChg chg="del">
          <ac:chgData name="Siniša ᵀᴴᴱ ᴼᴿᴵᴳᴵᴻᴬᴸ Wolfenstein" userId="215f646470bc261a" providerId="LiveId" clId="{C41516C0-783E-4BA9-ACA4-621DBEC42857}" dt="2021-02-18T16:18:43.495" v="3185" actId="478"/>
          <ac:spMkLst>
            <pc:docMk/>
            <pc:sldMk cId="3225035995" sldId="438"/>
            <ac:spMk id="13" creationId="{68303151-B48F-486A-A430-7C5AE97286A3}"/>
          </ac:spMkLst>
        </pc:spChg>
        <pc:spChg chg="mod">
          <ac:chgData name="Siniša ᵀᴴᴱ ᴼᴿᴵᴳᴵᴻᴬᴸ Wolfenstein" userId="215f646470bc261a" providerId="LiveId" clId="{C41516C0-783E-4BA9-ACA4-621DBEC42857}" dt="2021-02-18T16:21:19.434" v="3331" actId="14100"/>
          <ac:spMkLst>
            <pc:docMk/>
            <pc:sldMk cId="3225035995" sldId="438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C41516C0-783E-4BA9-ACA4-621DBEC42857}" dt="2021-02-18T16:19:21.640" v="3193" actId="14100"/>
          <ac:picMkLst>
            <pc:docMk/>
            <pc:sldMk cId="3225035995" sldId="438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C41516C0-783E-4BA9-ACA4-621DBEC42857}" dt="2021-02-18T16:19:14.223" v="3190" actId="14100"/>
          <ac:picMkLst>
            <pc:docMk/>
            <pc:sldMk cId="3225035995" sldId="438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C41516C0-783E-4BA9-ACA4-621DBEC42857}" dt="2021-02-18T16:18:38.879" v="3182" actId="478"/>
          <ac:picMkLst>
            <pc:docMk/>
            <pc:sldMk cId="3225035995" sldId="438"/>
            <ac:picMk id="5" creationId="{0EE085FF-00A7-47EB-949B-58C94BB51BD4}"/>
          </ac:picMkLst>
        </pc:picChg>
        <pc:picChg chg="add mod">
          <ac:chgData name="Siniša ᵀᴴᴱ ᴼᴿᴵᴳᴵᴻᴬᴸ Wolfenstein" userId="215f646470bc261a" providerId="LiveId" clId="{C41516C0-783E-4BA9-ACA4-621DBEC42857}" dt="2021-02-18T16:27:58.560" v="3469" actId="1076"/>
          <ac:picMkLst>
            <pc:docMk/>
            <pc:sldMk cId="3225035995" sldId="438"/>
            <ac:picMk id="6" creationId="{DB1A8BDB-4FCD-47D3-8906-0907C8F143B7}"/>
          </ac:picMkLst>
        </pc:picChg>
        <pc:picChg chg="del">
          <ac:chgData name="Siniša ᵀᴴᴱ ᴼᴿᴵᴳᴵᴻᴬᴸ Wolfenstein" userId="215f646470bc261a" providerId="LiveId" clId="{C41516C0-783E-4BA9-ACA4-621DBEC42857}" dt="2021-02-18T16:18:44.403" v="3186" actId="478"/>
          <ac:picMkLst>
            <pc:docMk/>
            <pc:sldMk cId="3225035995" sldId="438"/>
            <ac:picMk id="7" creationId="{7B9D6CBD-DF7C-4B7C-AC21-DB76E77E3FCA}"/>
          </ac:picMkLst>
        </pc:picChg>
        <pc:picChg chg="del">
          <ac:chgData name="Siniša ᵀᴴᴱ ᴼᴿᴵᴳᴵᴻᴬᴸ Wolfenstein" userId="215f646470bc261a" providerId="LiveId" clId="{C41516C0-783E-4BA9-ACA4-621DBEC42857}" dt="2021-02-18T16:18:38.376" v="3181" actId="478"/>
          <ac:picMkLst>
            <pc:docMk/>
            <pc:sldMk cId="3225035995" sldId="438"/>
            <ac:picMk id="9" creationId="{E4A354A4-9C8A-4786-B754-A9EA059018F6}"/>
          </ac:picMkLst>
        </pc:picChg>
        <pc:picChg chg="del">
          <ac:chgData name="Siniša ᵀᴴᴱ ᴼᴿᴵᴳᴵᴻᴬᴸ Wolfenstein" userId="215f646470bc261a" providerId="LiveId" clId="{C41516C0-783E-4BA9-ACA4-621DBEC42857}" dt="2021-02-18T16:18:41.592" v="3184" actId="478"/>
          <ac:picMkLst>
            <pc:docMk/>
            <pc:sldMk cId="3225035995" sldId="438"/>
            <ac:picMk id="10" creationId="{9391F1CF-0644-42D9-BD1E-E86BC7F16777}"/>
          </ac:picMkLst>
        </pc:picChg>
        <pc:picChg chg="del">
          <ac:chgData name="Siniša ᵀᴴᴱ ᴼᴿᴵᴳᴵᴻᴬᴸ Wolfenstein" userId="215f646470bc261a" providerId="LiveId" clId="{C41516C0-783E-4BA9-ACA4-621DBEC42857}" dt="2021-02-18T16:18:37.421" v="3180" actId="478"/>
          <ac:picMkLst>
            <pc:docMk/>
            <pc:sldMk cId="3225035995" sldId="438"/>
            <ac:picMk id="14" creationId="{6E870900-D964-4EC2-9E90-26B26D549D22}"/>
          </ac:picMkLst>
        </pc:picChg>
        <pc:picChg chg="del">
          <ac:chgData name="Siniša ᵀᴴᴱ ᴼᴿᴵᴳᴵᴻᴬᴸ Wolfenstein" userId="215f646470bc261a" providerId="LiveId" clId="{C41516C0-783E-4BA9-ACA4-621DBEC42857}" dt="2021-02-18T16:18:37.421" v="3180" actId="478"/>
          <ac:picMkLst>
            <pc:docMk/>
            <pc:sldMk cId="3225035995" sldId="438"/>
            <ac:picMk id="16" creationId="{257112A5-543B-4B8E-92A8-F43C4CBBBDAD}"/>
          </ac:picMkLst>
        </pc:picChg>
        <pc:picChg chg="del">
          <ac:chgData name="Siniša ᵀᴴᴱ ᴼᴿᴵᴳᴵᴻᴬᴸ Wolfenstein" userId="215f646470bc261a" providerId="LiveId" clId="{C41516C0-783E-4BA9-ACA4-621DBEC42857}" dt="2021-02-18T16:18:37.421" v="3180" actId="478"/>
          <ac:picMkLst>
            <pc:docMk/>
            <pc:sldMk cId="3225035995" sldId="438"/>
            <ac:picMk id="17" creationId="{9039A12D-3CCE-4332-93DD-D38EB815BB2C}"/>
          </ac:picMkLst>
        </pc:picChg>
        <pc:picChg chg="del">
          <ac:chgData name="Siniša ᵀᴴᴱ ᴼᴿᴵᴳᴵᴻᴬᴸ Wolfenstein" userId="215f646470bc261a" providerId="LiveId" clId="{C41516C0-783E-4BA9-ACA4-621DBEC42857}" dt="2021-02-18T16:18:37.421" v="3180" actId="478"/>
          <ac:picMkLst>
            <pc:docMk/>
            <pc:sldMk cId="3225035995" sldId="438"/>
            <ac:picMk id="18" creationId="{8C948C06-6AD8-479B-8F1A-AB6D26E70BF8}"/>
          </ac:picMkLst>
        </pc:picChg>
        <pc:picChg chg="del">
          <ac:chgData name="Siniša ᵀᴴᴱ ᴼᴿᴵᴳᴵᴻᴬᴸ Wolfenstein" userId="215f646470bc261a" providerId="LiveId" clId="{C41516C0-783E-4BA9-ACA4-621DBEC42857}" dt="2021-02-18T16:18:37.421" v="3180" actId="478"/>
          <ac:picMkLst>
            <pc:docMk/>
            <pc:sldMk cId="3225035995" sldId="438"/>
            <ac:picMk id="19" creationId="{9B91F674-708C-47DA-B960-31C64685A336}"/>
          </ac:picMkLst>
        </pc:picChg>
        <pc:picChg chg="del">
          <ac:chgData name="Siniša ᵀᴴᴱ ᴼᴿᴵᴳᴵᴻᴬᴸ Wolfenstein" userId="215f646470bc261a" providerId="LiveId" clId="{C41516C0-783E-4BA9-ACA4-621DBEC42857}" dt="2021-02-18T16:18:37.421" v="3180" actId="478"/>
          <ac:picMkLst>
            <pc:docMk/>
            <pc:sldMk cId="3225035995" sldId="438"/>
            <ac:picMk id="20" creationId="{4B21DEAF-37DC-4824-8A10-D42293659CE3}"/>
          </ac:picMkLst>
        </pc:picChg>
        <pc:picChg chg="add mod">
          <ac:chgData name="Siniša ᵀᴴᴱ ᴼᴿᴵᴳᴵᴻᴬᴸ Wolfenstein" userId="215f646470bc261a" providerId="LiveId" clId="{C41516C0-783E-4BA9-ACA4-621DBEC42857}" dt="2021-02-18T16:22:07.532" v="3340" actId="1076"/>
          <ac:picMkLst>
            <pc:docMk/>
            <pc:sldMk cId="3225035995" sldId="438"/>
            <ac:picMk id="21" creationId="{22920AE8-2F30-49EB-9A6F-79DD516AA348}"/>
          </ac:picMkLst>
        </pc:picChg>
        <pc:picChg chg="add mod">
          <ac:chgData name="Siniša ᵀᴴᴱ ᴼᴿᴵᴳᴵᴻᴬᴸ Wolfenstein" userId="215f646470bc261a" providerId="LiveId" clId="{C41516C0-783E-4BA9-ACA4-621DBEC42857}" dt="2021-02-18T16:22:11.354" v="3341" actId="1076"/>
          <ac:picMkLst>
            <pc:docMk/>
            <pc:sldMk cId="3225035995" sldId="438"/>
            <ac:picMk id="22" creationId="{1B2329BD-A0EE-44E8-ADA4-05D0A37FAD63}"/>
          </ac:picMkLst>
        </pc:picChg>
        <pc:picChg chg="add mod">
          <ac:chgData name="Siniša ᵀᴴᴱ ᴼᴿᴵᴳᴵᴻᴬᴸ Wolfenstein" userId="215f646470bc261a" providerId="LiveId" clId="{C41516C0-783E-4BA9-ACA4-621DBEC42857}" dt="2021-02-18T16:22:30.308" v="3349" actId="1076"/>
          <ac:picMkLst>
            <pc:docMk/>
            <pc:sldMk cId="3225035995" sldId="438"/>
            <ac:picMk id="23" creationId="{047BD36C-B441-451D-BB1F-25EB9BCBBADB}"/>
          </ac:picMkLst>
        </pc:picChg>
        <pc:picChg chg="add del mod">
          <ac:chgData name="Siniša ᵀᴴᴱ ᴼᴿᴵᴳᴵᴻᴬᴸ Wolfenstein" userId="215f646470bc261a" providerId="LiveId" clId="{C41516C0-783E-4BA9-ACA4-621DBEC42857}" dt="2021-02-18T16:22:58.538" v="3359" actId="478"/>
          <ac:picMkLst>
            <pc:docMk/>
            <pc:sldMk cId="3225035995" sldId="438"/>
            <ac:picMk id="24" creationId="{22B6CDEB-84A5-43BA-8837-4505472E4D9F}"/>
          </ac:picMkLst>
        </pc:picChg>
        <pc:picChg chg="add mod">
          <ac:chgData name="Siniša ᵀᴴᴱ ᴼᴿᴵᴳᴵᴻᴬᴸ Wolfenstein" userId="215f646470bc261a" providerId="LiveId" clId="{C41516C0-783E-4BA9-ACA4-621DBEC42857}" dt="2021-02-18T16:22:39.034" v="3351" actId="1076"/>
          <ac:picMkLst>
            <pc:docMk/>
            <pc:sldMk cId="3225035995" sldId="438"/>
            <ac:picMk id="25" creationId="{12537FCE-3FED-45A2-9B80-5C71E51D0A23}"/>
          </ac:picMkLst>
        </pc:picChg>
        <pc:picChg chg="add mod">
          <ac:chgData name="Siniša ᵀᴴᴱ ᴼᴿᴵᴳᴵᴻᴬᴸ Wolfenstein" userId="215f646470bc261a" providerId="LiveId" clId="{C41516C0-783E-4BA9-ACA4-621DBEC42857}" dt="2021-02-18T16:22:56.520" v="3358" actId="1076"/>
          <ac:picMkLst>
            <pc:docMk/>
            <pc:sldMk cId="3225035995" sldId="438"/>
            <ac:picMk id="26" creationId="{039CBB3E-318D-43FB-87DB-D5F8A1F68931}"/>
          </ac:picMkLst>
        </pc:picChg>
        <pc:picChg chg="add mod">
          <ac:chgData name="Siniša ᵀᴴᴱ ᴼᴿᴵᴳᴵᴻᴬᴸ Wolfenstein" userId="215f646470bc261a" providerId="LiveId" clId="{C41516C0-783E-4BA9-ACA4-621DBEC42857}" dt="2021-02-18T16:23:27.113" v="3360" actId="1076"/>
          <ac:picMkLst>
            <pc:docMk/>
            <pc:sldMk cId="3225035995" sldId="438"/>
            <ac:picMk id="27" creationId="{58D95972-3D7D-4888-9955-7370FE587B7E}"/>
          </ac:picMkLst>
        </pc:picChg>
        <pc:picChg chg="add mod">
          <ac:chgData name="Siniša ᵀᴴᴱ ᴼᴿᴵᴳᴵᴻᴬᴸ Wolfenstein" userId="215f646470bc261a" providerId="LiveId" clId="{C41516C0-783E-4BA9-ACA4-621DBEC42857}" dt="2021-02-18T16:23:30.562" v="3361" actId="1076"/>
          <ac:picMkLst>
            <pc:docMk/>
            <pc:sldMk cId="3225035995" sldId="438"/>
            <ac:picMk id="28" creationId="{2C93298C-57DA-4C7C-B8B9-75A292191226}"/>
          </ac:picMkLst>
        </pc:picChg>
        <pc:picChg chg="add mod">
          <ac:chgData name="Siniša ᵀᴴᴱ ᴼᴿᴵᴳᴵᴻᴬᴸ Wolfenstein" userId="215f646470bc261a" providerId="LiveId" clId="{C41516C0-783E-4BA9-ACA4-621DBEC42857}" dt="2021-02-18T16:23:50.572" v="3368" actId="1076"/>
          <ac:picMkLst>
            <pc:docMk/>
            <pc:sldMk cId="3225035995" sldId="438"/>
            <ac:picMk id="29" creationId="{A8C98216-FC74-433B-A3C2-3D6597FABBF0}"/>
          </ac:picMkLst>
        </pc:picChg>
        <pc:picChg chg="add mod">
          <ac:chgData name="Siniša ᵀᴴᴱ ᴼᴿᴵᴳᴵᴻᴬᴸ Wolfenstein" userId="215f646470bc261a" providerId="LiveId" clId="{C41516C0-783E-4BA9-ACA4-621DBEC42857}" dt="2021-02-18T16:23:53.415" v="3369" actId="1076"/>
          <ac:picMkLst>
            <pc:docMk/>
            <pc:sldMk cId="3225035995" sldId="438"/>
            <ac:picMk id="30" creationId="{1BAD4793-AD68-4ABD-B660-A322161F534A}"/>
          </ac:picMkLst>
        </pc:picChg>
        <pc:picChg chg="add mod">
          <ac:chgData name="Siniša ᵀᴴᴱ ᴼᴿᴵᴳᴵᴻᴬᴸ Wolfenstein" userId="215f646470bc261a" providerId="LiveId" clId="{C41516C0-783E-4BA9-ACA4-621DBEC42857}" dt="2021-02-18T16:23:56.062" v="3370" actId="1076"/>
          <ac:picMkLst>
            <pc:docMk/>
            <pc:sldMk cId="3225035995" sldId="438"/>
            <ac:picMk id="31" creationId="{2F7712A4-99A0-4FBA-BEB9-855B0E0BF57C}"/>
          </ac:picMkLst>
        </pc:picChg>
        <pc:picChg chg="add mod">
          <ac:chgData name="Siniša ᵀᴴᴱ ᴼᴿᴵᴳᴵᴻᴬᴸ Wolfenstein" userId="215f646470bc261a" providerId="LiveId" clId="{C41516C0-783E-4BA9-ACA4-621DBEC42857}" dt="2021-02-18T16:23:58.899" v="3371" actId="1076"/>
          <ac:picMkLst>
            <pc:docMk/>
            <pc:sldMk cId="3225035995" sldId="438"/>
            <ac:picMk id="32" creationId="{0C844106-57E2-49A9-A944-7B9BF345F941}"/>
          </ac:picMkLst>
        </pc:picChg>
        <pc:picChg chg="add mod">
          <ac:chgData name="Siniša ᵀᴴᴱ ᴼᴿᴵᴳᴵᴻᴬᴸ Wolfenstein" userId="215f646470bc261a" providerId="LiveId" clId="{C41516C0-783E-4BA9-ACA4-621DBEC42857}" dt="2021-02-18T16:21:58.378" v="3336" actId="1076"/>
          <ac:picMkLst>
            <pc:docMk/>
            <pc:sldMk cId="3225035995" sldId="438"/>
            <ac:picMk id="1026" creationId="{DFA6BDFB-FC0C-47B1-8F1B-C771B8872203}"/>
          </ac:picMkLst>
        </pc:picChg>
      </pc:sldChg>
      <pc:sldChg chg="addSp modSp add modAnim">
        <pc:chgData name="Siniša ᵀᴴᴱ ᴼᴿᴵᴳᴵᴻᴬᴸ Wolfenstein" userId="215f646470bc261a" providerId="LiveId" clId="{C41516C0-783E-4BA9-ACA4-621DBEC42857}" dt="2021-02-18T16:39:42.926" v="3914" actId="20577"/>
        <pc:sldMkLst>
          <pc:docMk/>
          <pc:sldMk cId="82533510" sldId="439"/>
        </pc:sldMkLst>
        <pc:spChg chg="mod">
          <ac:chgData name="Siniša ᵀᴴᴱ ᴼᴿᴵᴳᴵᴻᴬᴸ Wolfenstein" userId="215f646470bc261a" providerId="LiveId" clId="{C41516C0-783E-4BA9-ACA4-621DBEC42857}" dt="2021-02-18T16:31:02.110" v="3684" actId="20577"/>
          <ac:spMkLst>
            <pc:docMk/>
            <pc:sldMk cId="82533510" sldId="439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C41516C0-783E-4BA9-ACA4-621DBEC42857}" dt="2021-02-18T16:37:27.553" v="3807" actId="20577"/>
          <ac:spMkLst>
            <pc:docMk/>
            <pc:sldMk cId="82533510" sldId="439"/>
            <ac:spMk id="6" creationId="{D59C0E6F-A8FA-4180-809C-0B238788105A}"/>
          </ac:spMkLst>
        </pc:spChg>
        <pc:spChg chg="mod">
          <ac:chgData name="Siniša ᵀᴴᴱ ᴼᴿᴵᴳᴵᴻᴬᴸ Wolfenstein" userId="215f646470bc261a" providerId="LiveId" clId="{C41516C0-783E-4BA9-ACA4-621DBEC42857}" dt="2021-02-18T16:38:49.832" v="3863" actId="20577"/>
          <ac:spMkLst>
            <pc:docMk/>
            <pc:sldMk cId="82533510" sldId="439"/>
            <ac:spMk id="9" creationId="{8AB12919-BD54-4B25-AAFB-18551C576F93}"/>
          </ac:spMkLst>
        </pc:spChg>
        <pc:spChg chg="mod">
          <ac:chgData name="Siniša ᵀᴴᴱ ᴼᴿᴵᴳᴵᴻᴬᴸ Wolfenstein" userId="215f646470bc261a" providerId="LiveId" clId="{C41516C0-783E-4BA9-ACA4-621DBEC42857}" dt="2021-02-18T16:38:31.817" v="3848" actId="20577"/>
          <ac:spMkLst>
            <pc:docMk/>
            <pc:sldMk cId="82533510" sldId="439"/>
            <ac:spMk id="10" creationId="{BE2BAC0E-F7A9-4620-8335-2C6B5A5B7CEE}"/>
          </ac:spMkLst>
        </pc:spChg>
        <pc:spChg chg="mod">
          <ac:chgData name="Siniša ᵀᴴᴱ ᴼᴿᴵᴳᴵᴻᴬᴸ Wolfenstein" userId="215f646470bc261a" providerId="LiveId" clId="{C41516C0-783E-4BA9-ACA4-621DBEC42857}" dt="2021-02-18T16:38:41.241" v="3856" actId="14100"/>
          <ac:spMkLst>
            <pc:docMk/>
            <pc:sldMk cId="82533510" sldId="439"/>
            <ac:spMk id="11" creationId="{F93387F6-0420-413B-A4F2-9E15D1A0794F}"/>
          </ac:spMkLst>
        </pc:spChg>
        <pc:spChg chg="add mod">
          <ac:chgData name="Siniša ᵀᴴᴱ ᴼᴿᴵᴳᴵᴻᴬᴸ Wolfenstein" userId="215f646470bc261a" providerId="LiveId" clId="{C41516C0-783E-4BA9-ACA4-621DBEC42857}" dt="2021-02-18T16:39:32.233" v="3903" actId="20577"/>
          <ac:spMkLst>
            <pc:docMk/>
            <pc:sldMk cId="82533510" sldId="439"/>
            <ac:spMk id="12" creationId="{DFB06421-0D81-4F91-BAB8-E11642932E0F}"/>
          </ac:spMkLst>
        </pc:spChg>
        <pc:spChg chg="mod">
          <ac:chgData name="Siniša ᵀᴴᴱ ᴼᴿᴵᴳᴵᴻᴬᴸ Wolfenstein" userId="215f646470bc261a" providerId="LiveId" clId="{C41516C0-783E-4BA9-ACA4-621DBEC42857}" dt="2021-02-18T16:39:00.086" v="3872" actId="20577"/>
          <ac:spMkLst>
            <pc:docMk/>
            <pc:sldMk cId="82533510" sldId="439"/>
            <ac:spMk id="13" creationId="{821FDD87-716F-464F-8633-8AFD50B69B14}"/>
          </ac:spMkLst>
        </pc:spChg>
        <pc:spChg chg="mod">
          <ac:chgData name="Siniša ᵀᴴᴱ ᴼᴿᴵᴳᴵᴻᴬᴸ Wolfenstein" userId="215f646470bc261a" providerId="LiveId" clId="{C41516C0-783E-4BA9-ACA4-621DBEC42857}" dt="2021-02-18T16:39:17.203" v="3890" actId="20577"/>
          <ac:spMkLst>
            <pc:docMk/>
            <pc:sldMk cId="82533510" sldId="439"/>
            <ac:spMk id="14" creationId="{ACC108D7-54F6-479A-9814-EA9CFBE9C946}"/>
          </ac:spMkLst>
        </pc:spChg>
        <pc:spChg chg="add mod">
          <ac:chgData name="Siniša ᵀᴴᴱ ᴼᴿᴵᴳᴵᴻᴬᴸ Wolfenstein" userId="215f646470bc261a" providerId="LiveId" clId="{C41516C0-783E-4BA9-ACA4-621DBEC42857}" dt="2021-02-18T16:39:42.926" v="3914" actId="20577"/>
          <ac:spMkLst>
            <pc:docMk/>
            <pc:sldMk cId="82533510" sldId="439"/>
            <ac:spMk id="15" creationId="{649D3110-A963-4801-8F28-5C016B71D272}"/>
          </ac:spMkLst>
        </pc:spChg>
        <pc:picChg chg="mod">
          <ac:chgData name="Siniša ᵀᴴᴱ ᴼᴿᴵᴳᴵᴻᴬᴸ Wolfenstein" userId="215f646470bc261a" providerId="LiveId" clId="{C41516C0-783E-4BA9-ACA4-621DBEC42857}" dt="2021-02-18T16:34:42.793" v="3686" actId="14826"/>
          <ac:picMkLst>
            <pc:docMk/>
            <pc:sldMk cId="82533510" sldId="439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C41516C0-783E-4BA9-ACA4-621DBEC42857}" dt="2021-02-18T16:39:23.911" v="3893" actId="1076"/>
          <ac:picMkLst>
            <pc:docMk/>
            <pc:sldMk cId="82533510" sldId="439"/>
            <ac:picMk id="3" creationId="{DCB64642-CE4F-4D9C-A92A-9A8EF9D7D4F4}"/>
          </ac:picMkLst>
        </pc:picChg>
      </pc:sldChg>
      <pc:sldChg chg="addSp modSp add modAnim">
        <pc:chgData name="Siniša ᵀᴴᴱ ᴼᴿᴵᴳᴵᴻᴬᴸ Wolfenstein" userId="215f646470bc261a" providerId="LiveId" clId="{C41516C0-783E-4BA9-ACA4-621DBEC42857}" dt="2021-02-18T16:41:41.102" v="4015" actId="20577"/>
        <pc:sldMkLst>
          <pc:docMk/>
          <pc:sldMk cId="278254242" sldId="440"/>
        </pc:sldMkLst>
        <pc:spChg chg="add mod">
          <ac:chgData name="Siniša ᵀᴴᴱ ᴼᴿᴵᴳᴵᴻᴬᴸ Wolfenstein" userId="215f646470bc261a" providerId="LiveId" clId="{C41516C0-783E-4BA9-ACA4-621DBEC42857}" dt="2021-02-18T16:40:42.983" v="3939" actId="20577"/>
          <ac:spMkLst>
            <pc:docMk/>
            <pc:sldMk cId="278254242" sldId="440"/>
            <ac:spMk id="5" creationId="{ECB90402-9555-4B60-8E39-69AFE50A80DC}"/>
          </ac:spMkLst>
        </pc:spChg>
        <pc:spChg chg="add mod">
          <ac:chgData name="Siniša ᵀᴴᴱ ᴼᴿᴵᴳᴵᴻᴬᴸ Wolfenstein" userId="215f646470bc261a" providerId="LiveId" clId="{C41516C0-783E-4BA9-ACA4-621DBEC42857}" dt="2021-02-18T16:40:56.385" v="3955" actId="20577"/>
          <ac:spMkLst>
            <pc:docMk/>
            <pc:sldMk cId="278254242" sldId="440"/>
            <ac:spMk id="6" creationId="{23412BC5-6566-4DBE-B52F-2471D6D6FF2E}"/>
          </ac:spMkLst>
        </pc:spChg>
        <pc:spChg chg="add mod">
          <ac:chgData name="Siniša ᵀᴴᴱ ᴼᴿᴵᴳᴵᴻᴬᴸ Wolfenstein" userId="215f646470bc261a" providerId="LiveId" clId="{C41516C0-783E-4BA9-ACA4-621DBEC42857}" dt="2021-02-18T16:41:04.382" v="3969" actId="20577"/>
          <ac:spMkLst>
            <pc:docMk/>
            <pc:sldMk cId="278254242" sldId="440"/>
            <ac:spMk id="7" creationId="{03776902-DB33-4E37-82B9-DD802A5F8A2D}"/>
          </ac:spMkLst>
        </pc:spChg>
        <pc:spChg chg="add mod">
          <ac:chgData name="Siniša ᵀᴴᴱ ᴼᴿᴵᴳᴵᴻᴬᴸ Wolfenstein" userId="215f646470bc261a" providerId="LiveId" clId="{C41516C0-783E-4BA9-ACA4-621DBEC42857}" dt="2021-02-18T16:41:13.671" v="3982" actId="20577"/>
          <ac:spMkLst>
            <pc:docMk/>
            <pc:sldMk cId="278254242" sldId="440"/>
            <ac:spMk id="8" creationId="{8A20E2A7-ED9C-40FA-A126-B2B5FE1C43AE}"/>
          </ac:spMkLst>
        </pc:spChg>
        <pc:spChg chg="add mod">
          <ac:chgData name="Siniša ᵀᴴᴱ ᴼᴿᴵᴳᴵᴻᴬᴸ Wolfenstein" userId="215f646470bc261a" providerId="LiveId" clId="{C41516C0-783E-4BA9-ACA4-621DBEC42857}" dt="2021-02-18T16:41:22.327" v="3992" actId="20577"/>
          <ac:spMkLst>
            <pc:docMk/>
            <pc:sldMk cId="278254242" sldId="440"/>
            <ac:spMk id="9" creationId="{AE9E7D7A-A6C6-4B07-BAC3-4B51873AAB13}"/>
          </ac:spMkLst>
        </pc:spChg>
        <pc:spChg chg="add mod">
          <ac:chgData name="Siniša ᵀᴴᴱ ᴼᴿᴵᴳᴵᴻᴬᴸ Wolfenstein" userId="215f646470bc261a" providerId="LiveId" clId="{C41516C0-783E-4BA9-ACA4-621DBEC42857}" dt="2021-02-18T16:41:29.526" v="4001" actId="20577"/>
          <ac:spMkLst>
            <pc:docMk/>
            <pc:sldMk cId="278254242" sldId="440"/>
            <ac:spMk id="10" creationId="{54A123E2-ECD2-4DF6-A516-0183A2944E49}"/>
          </ac:spMkLst>
        </pc:spChg>
        <pc:spChg chg="add mod">
          <ac:chgData name="Siniša ᵀᴴᴱ ᴼᴿᴵᴳᴵᴻᴬᴸ Wolfenstein" userId="215f646470bc261a" providerId="LiveId" clId="{C41516C0-783E-4BA9-ACA4-621DBEC42857}" dt="2021-02-18T16:41:41.102" v="4015" actId="20577"/>
          <ac:spMkLst>
            <pc:docMk/>
            <pc:sldMk cId="278254242" sldId="440"/>
            <ac:spMk id="11" creationId="{8486B640-2EF0-4302-B092-71A96B2DF3BE}"/>
          </ac:spMkLst>
        </pc:spChg>
        <pc:spChg chg="mod">
          <ac:chgData name="Siniša ᵀᴴᴱ ᴼᴿᴵᴳᴵᴻᴬᴸ Wolfenstein" userId="215f646470bc261a" providerId="LiveId" clId="{C41516C0-783E-4BA9-ACA4-621DBEC42857}" dt="2021-02-18T16:40:29.741" v="3922" actId="1076"/>
          <ac:spMkLst>
            <pc:docMk/>
            <pc:sldMk cId="278254242" sldId="440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C41516C0-783E-4BA9-ACA4-621DBEC42857}" dt="2021-02-18T16:40:30.785" v="3923" actId="1076"/>
          <ac:picMkLst>
            <pc:docMk/>
            <pc:sldMk cId="278254242" sldId="440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C41516C0-783E-4BA9-ACA4-621DBEC42857}" dt="2021-02-18T16:35:47.194" v="3701" actId="14826"/>
          <ac:picMkLst>
            <pc:docMk/>
            <pc:sldMk cId="278254242" sldId="440"/>
            <ac:picMk id="4" creationId="{1B2619D9-4F98-4A11-8FFE-57C7EB1F529A}"/>
          </ac:picMkLst>
        </pc:picChg>
      </pc:sldChg>
      <pc:sldChg chg="addSp modSp add modAnim">
        <pc:chgData name="Siniša ᵀᴴᴱ ᴼᴿᴵᴳᴵᴻᴬᴸ Wolfenstein" userId="215f646470bc261a" providerId="LiveId" clId="{C41516C0-783E-4BA9-ACA4-621DBEC42857}" dt="2021-02-18T16:45:15.263" v="4053" actId="1076"/>
        <pc:sldMkLst>
          <pc:docMk/>
          <pc:sldMk cId="3378418007" sldId="441"/>
        </pc:sldMkLst>
        <pc:spChg chg="add mod">
          <ac:chgData name="Siniša ᵀᴴᴱ ᴼᴿᴵᴳᴵᴻᴬᴸ Wolfenstein" userId="215f646470bc261a" providerId="LiveId" clId="{C41516C0-783E-4BA9-ACA4-621DBEC42857}" dt="2021-02-18T16:42:45.550" v="4029" actId="1035"/>
          <ac:spMkLst>
            <pc:docMk/>
            <pc:sldMk cId="3378418007" sldId="441"/>
            <ac:spMk id="5" creationId="{A58F67EE-B6B2-41B0-A582-6B2C3B7476D6}"/>
          </ac:spMkLst>
        </pc:spChg>
        <pc:spChg chg="add mod">
          <ac:chgData name="Siniša ᵀᴴᴱ ᴼᴿᴵᴳᴵᴻᴬᴸ Wolfenstein" userId="215f646470bc261a" providerId="LiveId" clId="{C41516C0-783E-4BA9-ACA4-621DBEC42857}" dt="2021-02-18T16:45:11.062" v="4052" actId="1076"/>
          <ac:spMkLst>
            <pc:docMk/>
            <pc:sldMk cId="3378418007" sldId="441"/>
            <ac:spMk id="6" creationId="{26A3C224-08E0-470F-9CAF-EA1C6D19FC2F}"/>
          </ac:spMkLst>
        </pc:spChg>
        <pc:spChg chg="add mod">
          <ac:chgData name="Siniša ᵀᴴᴱ ᴼᴿᴵᴳᴵᴻᴬᴸ Wolfenstein" userId="215f646470bc261a" providerId="LiveId" clId="{C41516C0-783E-4BA9-ACA4-621DBEC42857}" dt="2021-02-18T16:43:16.736" v="4036" actId="1076"/>
          <ac:spMkLst>
            <pc:docMk/>
            <pc:sldMk cId="3378418007" sldId="441"/>
            <ac:spMk id="7" creationId="{E81A9E5F-6273-47E2-AC94-519E6367F423}"/>
          </ac:spMkLst>
        </pc:spChg>
        <pc:spChg chg="add mod">
          <ac:chgData name="Siniša ᵀᴴᴱ ᴼᴿᴵᴳᴵᴻᴬᴸ Wolfenstein" userId="215f646470bc261a" providerId="LiveId" clId="{C41516C0-783E-4BA9-ACA4-621DBEC42857}" dt="2021-02-18T16:45:15.263" v="4053" actId="1076"/>
          <ac:spMkLst>
            <pc:docMk/>
            <pc:sldMk cId="3378418007" sldId="441"/>
            <ac:spMk id="8" creationId="{7CC80FFD-EA96-46DA-A8D3-55A092377EE4}"/>
          </ac:spMkLst>
        </pc:spChg>
        <pc:spChg chg="add mod">
          <ac:chgData name="Siniša ᵀᴴᴱ ᴼᴿᴵᴳᴵᴻᴬᴸ Wolfenstein" userId="215f646470bc261a" providerId="LiveId" clId="{C41516C0-783E-4BA9-ACA4-621DBEC42857}" dt="2021-02-18T16:43:42.575" v="4044" actId="1076"/>
          <ac:spMkLst>
            <pc:docMk/>
            <pc:sldMk cId="3378418007" sldId="441"/>
            <ac:spMk id="9" creationId="{7B7BF197-1771-4E6B-8431-EE504498E9FA}"/>
          </ac:spMkLst>
        </pc:spChg>
        <pc:spChg chg="add mod">
          <ac:chgData name="Siniša ᵀᴴᴱ ᴼᴿᴵᴳᴵᴻᴬᴸ Wolfenstein" userId="215f646470bc261a" providerId="LiveId" clId="{C41516C0-783E-4BA9-ACA4-621DBEC42857}" dt="2021-02-18T16:43:50.211" v="4047" actId="1076"/>
          <ac:spMkLst>
            <pc:docMk/>
            <pc:sldMk cId="3378418007" sldId="441"/>
            <ac:spMk id="10" creationId="{0D6AD6F9-FE5E-44E2-B7D5-17E9A4B0A48C}"/>
          </ac:spMkLst>
        </pc:spChg>
        <pc:spChg chg="mod">
          <ac:chgData name="Siniša ᵀᴴᴱ ᴼᴿᴵᴳᴵᴻᴬᴸ Wolfenstein" userId="215f646470bc261a" providerId="LiveId" clId="{C41516C0-783E-4BA9-ACA4-621DBEC42857}" dt="2021-02-18T16:42:16.891" v="4020" actId="1076"/>
          <ac:spMkLst>
            <pc:docMk/>
            <pc:sldMk cId="3378418007" sldId="441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C41516C0-783E-4BA9-ACA4-621DBEC42857}" dt="2021-02-18T16:43:38.525" v="4043" actId="1076"/>
          <ac:picMkLst>
            <pc:docMk/>
            <pc:sldMk cId="3378418007" sldId="441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C41516C0-783E-4BA9-ACA4-621DBEC42857}" dt="2021-02-18T16:35:52.756" v="3702" actId="14826"/>
          <ac:picMkLst>
            <pc:docMk/>
            <pc:sldMk cId="3378418007" sldId="441"/>
            <ac:picMk id="4" creationId="{1B2619D9-4F98-4A11-8FFE-57C7EB1F529A}"/>
          </ac:picMkLst>
        </pc:picChg>
      </pc:sldChg>
      <pc:sldChg chg="add del">
        <pc:chgData name="Siniša ᵀᴴᴱ ᴼᴿᴵᴳᴵᴻᴬᴸ Wolfenstein" userId="215f646470bc261a" providerId="LiveId" clId="{C41516C0-783E-4BA9-ACA4-621DBEC42857}" dt="2021-02-18T16:35:29.007" v="3692" actId="2696"/>
        <pc:sldMkLst>
          <pc:docMk/>
          <pc:sldMk cId="1286866183" sldId="44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18.2.2021.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18.2.2021.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18.2.2021.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18.2.2021.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18.2.2021.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18.2.2021.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18.2.2021.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18.2.2021.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18.2.2021.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18.2.2021.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18.2.2021.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18.2.2021.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18.2.2021.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5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www.e-sfera.hr/dodatni-digitalni-sadrzaji/60588585-6c92-45eb-9214-dc9545e4a383/assets/audio/26__unit_05_lesson_3_-_a_visit_to_the_country_-_part_3.mp3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ordwall.net/play/1268/611/883" TargetMode="External"/><Relationship Id="rId5" Type="http://schemas.openxmlformats.org/officeDocument/2006/relationships/hyperlink" Target="https://learningapps.org/watch?v=p4saqz62j20" TargetMode="External"/><Relationship Id="rId4" Type="http://schemas.openxmlformats.org/officeDocument/2006/relationships/hyperlink" Target="https://view.genial.ly/5c6a77945d0e4e575e09e8cd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60588585-6c92-45eb-9214-dc9545e4a383/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ww.e-sfera.hr/dodatni-digitalni-sadrzaji/60588585-6c92-45eb-9214-dc9545e4a383/assets/audio/25__unit_05_lesson_3_-_a_visit_to_the_country_-_part_1_1.mp3" TargetMode="Externa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13.png"/><Relationship Id="rId4" Type="http://schemas.openxmlformats.org/officeDocument/2006/relationships/image" Target="../media/image15.png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ordwall.net/resource/11188831" TargetMode="External"/><Relationship Id="rId4" Type="http://schemas.openxmlformats.org/officeDocument/2006/relationships/hyperlink" Target="https://view.genial.ly/5c6a77945d0e4e575e09e8cd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64" y="1012674"/>
            <a:ext cx="3295581" cy="44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153265"/>
            <a:ext cx="6294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5; </a:t>
            </a:r>
            <a:b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Healthy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and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green</a:t>
            </a:r>
            <a:endParaRPr lang="hr-HR" sz="4400" b="1" u="sng" dirty="0">
              <a:solidFill>
                <a:srgbClr val="FF0000"/>
              </a:solidFill>
              <a:ea typeface="Cambria" panose="02040503050406030204" pitchFamily="18" charset="0"/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6320377" y="3429000"/>
            <a:ext cx="55373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>
                <a:ea typeface="Cambria" panose="02040503050406030204" pitchFamily="18" charset="0"/>
              </a:rPr>
              <a:t>Live </a:t>
            </a:r>
            <a:r>
              <a:rPr lang="hr-HR" sz="4400" dirty="0" err="1">
                <a:ea typeface="Cambria" panose="02040503050406030204" pitchFamily="18" charset="0"/>
              </a:rPr>
              <a:t>smarter</a:t>
            </a:r>
            <a:endParaRPr lang="hr-HR" sz="4400" dirty="0">
              <a:ea typeface="Cambria" panose="02040503050406030204" pitchFamily="18" charset="0"/>
            </a:endParaRP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377" y="4328426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" y="-6086"/>
            <a:ext cx="5123422" cy="6857999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57!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08" y="2425047"/>
            <a:ext cx="10912784" cy="257353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54452" y="1704990"/>
            <a:ext cx="683131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Complete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sentences</a:t>
            </a:r>
            <a:r>
              <a:rPr lang="hr-HR" sz="2100" b="1" dirty="0"/>
              <a:t> </a:t>
            </a:r>
            <a:r>
              <a:rPr lang="hr-HR" sz="2100" b="1" dirty="0" err="1"/>
              <a:t>with</a:t>
            </a:r>
            <a:r>
              <a:rPr lang="hr-HR" sz="2100" b="1" dirty="0"/>
              <a:t> </a:t>
            </a:r>
            <a:r>
              <a:rPr lang="hr-HR" sz="2100" b="1" dirty="0" err="1"/>
              <a:t>is</a:t>
            </a:r>
            <a:r>
              <a:rPr lang="hr-HR" sz="2100" b="1" dirty="0"/>
              <a:t> </a:t>
            </a:r>
            <a:r>
              <a:rPr lang="hr-HR" sz="2100" b="1" dirty="0" err="1"/>
              <a:t>or</a:t>
            </a:r>
            <a:r>
              <a:rPr lang="hr-HR" sz="2100" b="1" dirty="0"/>
              <a:t> are.</a:t>
            </a:r>
            <a:br>
              <a:rPr lang="hr-HR" sz="2100" b="1" dirty="0"/>
            </a:br>
            <a:r>
              <a:rPr lang="hr-HR" sz="2100" i="1" dirty="0"/>
              <a:t>Nadopuni rečenice koristeći IS ili ARE. </a:t>
            </a:r>
            <a:endParaRPr lang="hr-HR" sz="2100" b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BE2BAC0E-F7A9-4620-8335-2C6B5A5B7CEE}"/>
              </a:ext>
            </a:extLst>
          </p:cNvPr>
          <p:cNvSpPr txBox="1">
            <a:spLocks/>
          </p:cNvSpPr>
          <p:nvPr/>
        </p:nvSpPr>
        <p:spPr>
          <a:xfrm>
            <a:off x="2599923" y="3368632"/>
            <a:ext cx="4972834" cy="32598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is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F93387F6-0420-413B-A4F2-9E15D1A0794F}"/>
              </a:ext>
            </a:extLst>
          </p:cNvPr>
          <p:cNvSpPr txBox="1">
            <a:spLocks/>
          </p:cNvSpPr>
          <p:nvPr/>
        </p:nvSpPr>
        <p:spPr>
          <a:xfrm>
            <a:off x="2599923" y="3791563"/>
            <a:ext cx="594214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is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8AB12919-BD54-4B25-AAFB-18551C576F93}"/>
              </a:ext>
            </a:extLst>
          </p:cNvPr>
          <p:cNvSpPr txBox="1">
            <a:spLocks/>
          </p:cNvSpPr>
          <p:nvPr/>
        </p:nvSpPr>
        <p:spPr>
          <a:xfrm>
            <a:off x="2586419" y="4138984"/>
            <a:ext cx="594214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are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821FDD87-716F-464F-8633-8AFD50B69B14}"/>
              </a:ext>
            </a:extLst>
          </p:cNvPr>
          <p:cNvSpPr txBox="1">
            <a:spLocks/>
          </p:cNvSpPr>
          <p:nvPr/>
        </p:nvSpPr>
        <p:spPr>
          <a:xfrm>
            <a:off x="8347916" y="4121655"/>
            <a:ext cx="594214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is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ACC108D7-54F6-479A-9814-EA9CFBE9C946}"/>
              </a:ext>
            </a:extLst>
          </p:cNvPr>
          <p:cNvSpPr txBox="1">
            <a:spLocks/>
          </p:cNvSpPr>
          <p:nvPr/>
        </p:nvSpPr>
        <p:spPr>
          <a:xfrm>
            <a:off x="2586419" y="4515188"/>
            <a:ext cx="594214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is</a:t>
            </a:r>
            <a:endParaRPr lang="en-US" sz="21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10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10" grpId="0" build="p"/>
      <p:bldP spid="11" grpId="0" build="p"/>
      <p:bldP spid="9" grpId="0" build="p"/>
      <p:bldP spid="13" grpId="0" build="p"/>
      <p:bldP spid="1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5" y="1118"/>
            <a:ext cx="5109882" cy="6843591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1743" y="1034352"/>
            <a:ext cx="10012484" cy="570867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06800" y="8171"/>
            <a:ext cx="683131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Complete the dialogue. Use much, many, some, any and a lot of</a:t>
            </a:r>
            <a:r>
              <a:rPr lang="hr-HR" sz="2100" b="1" dirty="0"/>
              <a:t>. </a:t>
            </a:r>
            <a:r>
              <a:rPr lang="hr-HR" sz="2100" i="1" dirty="0"/>
              <a:t>Nadopuni rečenice ponuđenim izrazima. </a:t>
            </a:r>
            <a:br>
              <a:rPr lang="hr-HR" sz="2100" i="1" dirty="0"/>
            </a:br>
            <a:r>
              <a:rPr lang="hr-HR" sz="2100" i="1" dirty="0"/>
              <a:t>Prisjeti se REMEMBER kutka u udžbeniku!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38DACB1-70A7-41FE-B6E8-FB92DC61FC0E}"/>
              </a:ext>
            </a:extLst>
          </p:cNvPr>
          <p:cNvSpPr txBox="1">
            <a:spLocks/>
          </p:cNvSpPr>
          <p:nvPr/>
        </p:nvSpPr>
        <p:spPr>
          <a:xfrm>
            <a:off x="4396472" y="2530850"/>
            <a:ext cx="1077402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a </a:t>
            </a:r>
            <a:r>
              <a:rPr lang="hr-HR" sz="2100" i="1" dirty="0" err="1">
                <a:solidFill>
                  <a:srgbClr val="FF0000"/>
                </a:solidFill>
              </a:rPr>
              <a:t>lot</a:t>
            </a:r>
            <a:r>
              <a:rPr lang="hr-HR" sz="2100" i="1" dirty="0">
                <a:solidFill>
                  <a:srgbClr val="FF0000"/>
                </a:solidFill>
              </a:rPr>
              <a:t> </a:t>
            </a:r>
            <a:r>
              <a:rPr lang="hr-HR" sz="2100" i="1" dirty="0" err="1">
                <a:solidFill>
                  <a:srgbClr val="FF0000"/>
                </a:solidFill>
              </a:rPr>
              <a:t>of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97E09E42-3A1D-4734-8DA2-15959EB811D8}"/>
              </a:ext>
            </a:extLst>
          </p:cNvPr>
          <p:cNvSpPr txBox="1">
            <a:spLocks/>
          </p:cNvSpPr>
          <p:nvPr/>
        </p:nvSpPr>
        <p:spPr>
          <a:xfrm>
            <a:off x="6724163" y="2537353"/>
            <a:ext cx="1077402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much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BBC72BE1-231E-40BB-AA33-F1D936FB82E1}"/>
              </a:ext>
            </a:extLst>
          </p:cNvPr>
          <p:cNvSpPr txBox="1">
            <a:spLocks/>
          </p:cNvSpPr>
          <p:nvPr/>
        </p:nvSpPr>
        <p:spPr>
          <a:xfrm>
            <a:off x="3703748" y="2888658"/>
            <a:ext cx="1077402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a </a:t>
            </a:r>
            <a:r>
              <a:rPr lang="hr-HR" sz="2100" i="1" dirty="0" err="1">
                <a:solidFill>
                  <a:srgbClr val="FF0000"/>
                </a:solidFill>
              </a:rPr>
              <a:t>lot</a:t>
            </a:r>
            <a:r>
              <a:rPr lang="hr-HR" sz="2100" i="1" dirty="0">
                <a:solidFill>
                  <a:srgbClr val="FF0000"/>
                </a:solidFill>
              </a:rPr>
              <a:t> </a:t>
            </a:r>
            <a:r>
              <a:rPr lang="hr-HR" sz="2100" i="1" dirty="0" err="1">
                <a:solidFill>
                  <a:srgbClr val="FF0000"/>
                </a:solidFill>
              </a:rPr>
              <a:t>of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96351C35-E36C-4D09-8977-EC884B8AAAD2}"/>
              </a:ext>
            </a:extLst>
          </p:cNvPr>
          <p:cNvSpPr txBox="1">
            <a:spLocks/>
          </p:cNvSpPr>
          <p:nvPr/>
        </p:nvSpPr>
        <p:spPr>
          <a:xfrm>
            <a:off x="3973055" y="3198194"/>
            <a:ext cx="1077402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any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66DCC439-1574-44B0-ACA2-AAF49A920AA0}"/>
              </a:ext>
            </a:extLst>
          </p:cNvPr>
          <p:cNvSpPr txBox="1">
            <a:spLocks/>
          </p:cNvSpPr>
          <p:nvPr/>
        </p:nvSpPr>
        <p:spPr>
          <a:xfrm>
            <a:off x="5403600" y="3551066"/>
            <a:ext cx="1077402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some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4657E668-6F33-4963-9E03-E6BCB097D30F}"/>
              </a:ext>
            </a:extLst>
          </p:cNvPr>
          <p:cNvSpPr txBox="1">
            <a:spLocks/>
          </p:cNvSpPr>
          <p:nvPr/>
        </p:nvSpPr>
        <p:spPr>
          <a:xfrm>
            <a:off x="8468657" y="3551066"/>
            <a:ext cx="1077402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any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09115481-31DA-4B4F-B475-704B0ADBF955}"/>
              </a:ext>
            </a:extLst>
          </p:cNvPr>
          <p:cNvSpPr txBox="1">
            <a:spLocks/>
          </p:cNvSpPr>
          <p:nvPr/>
        </p:nvSpPr>
        <p:spPr>
          <a:xfrm>
            <a:off x="5886219" y="3884902"/>
            <a:ext cx="1077402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much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81A40BB7-3D6F-48C1-89E9-DF3CD9478F8B}"/>
              </a:ext>
            </a:extLst>
          </p:cNvPr>
          <p:cNvSpPr txBox="1">
            <a:spLocks/>
          </p:cNvSpPr>
          <p:nvPr/>
        </p:nvSpPr>
        <p:spPr>
          <a:xfrm>
            <a:off x="5820916" y="4251885"/>
            <a:ext cx="1077402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any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11B259CC-268F-436C-B04C-D6DFAF699ABE}"/>
              </a:ext>
            </a:extLst>
          </p:cNvPr>
          <p:cNvSpPr txBox="1">
            <a:spLocks/>
          </p:cNvSpPr>
          <p:nvPr/>
        </p:nvSpPr>
        <p:spPr>
          <a:xfrm>
            <a:off x="8997582" y="4251885"/>
            <a:ext cx="1077402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 some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9395E253-E090-4E6A-9C36-CD8CA7C6AC33}"/>
              </a:ext>
            </a:extLst>
          </p:cNvPr>
          <p:cNvSpPr txBox="1">
            <a:spLocks/>
          </p:cNvSpPr>
          <p:nvPr/>
        </p:nvSpPr>
        <p:spPr>
          <a:xfrm>
            <a:off x="3663671" y="4557148"/>
            <a:ext cx="1077402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many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E106732D-74EE-49DF-951B-4830EA0A8A7D}"/>
              </a:ext>
            </a:extLst>
          </p:cNvPr>
          <p:cNvSpPr txBox="1">
            <a:spLocks/>
          </p:cNvSpPr>
          <p:nvPr/>
        </p:nvSpPr>
        <p:spPr>
          <a:xfrm>
            <a:off x="7232396" y="4557148"/>
            <a:ext cx="1077402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much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D56DA939-3C87-42E6-AF12-2D31925763E2}"/>
              </a:ext>
            </a:extLst>
          </p:cNvPr>
          <p:cNvSpPr txBox="1">
            <a:spLocks/>
          </p:cNvSpPr>
          <p:nvPr/>
        </p:nvSpPr>
        <p:spPr>
          <a:xfrm>
            <a:off x="4223626" y="5260354"/>
            <a:ext cx="1077402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many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83CC0E11-8135-4AEF-A83A-6CF2B6026CBC}"/>
              </a:ext>
            </a:extLst>
          </p:cNvPr>
          <p:cNvSpPr txBox="1">
            <a:spLocks/>
          </p:cNvSpPr>
          <p:nvPr/>
        </p:nvSpPr>
        <p:spPr>
          <a:xfrm>
            <a:off x="8770143" y="5246927"/>
            <a:ext cx="1077402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some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2E02B38F-3480-403F-8DE6-8B6F1E681E88}"/>
              </a:ext>
            </a:extLst>
          </p:cNvPr>
          <p:cNvSpPr txBox="1">
            <a:spLocks/>
          </p:cNvSpPr>
          <p:nvPr/>
        </p:nvSpPr>
        <p:spPr>
          <a:xfrm>
            <a:off x="5807611" y="5595176"/>
            <a:ext cx="1077402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much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1B7B29A7-2581-4CA0-B200-BBFF1B5C0948}"/>
              </a:ext>
            </a:extLst>
          </p:cNvPr>
          <p:cNvSpPr txBox="1">
            <a:spLocks/>
          </p:cNvSpPr>
          <p:nvPr/>
        </p:nvSpPr>
        <p:spPr>
          <a:xfrm>
            <a:off x="5164490" y="5940637"/>
            <a:ext cx="1077402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much</a:t>
            </a:r>
            <a:endParaRPr lang="en-US" sz="21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543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0" grpId="0" build="p"/>
      <p:bldP spid="11" grpId="0" build="p"/>
      <p:bldP spid="12" grpId="0" build="p"/>
      <p:bldP spid="18" grpId="0" build="p"/>
      <p:bldP spid="19" grpId="0" build="p"/>
      <p:bldP spid="20" grpId="0" build="p"/>
      <p:bldP spid="21" grpId="0" build="p"/>
      <p:bldP spid="22" grpId="0" build="p"/>
      <p:bldP spid="23" grpId="0" build="p"/>
      <p:bldP spid="24" grpId="0" build="p"/>
      <p:bldP spid="25" grpId="0" build="p"/>
      <p:bldP spid="26" grpId="0" build="p"/>
      <p:bldP spid="27" grpId="0" build="p"/>
      <p:bldP spid="28" grpId="0" build="p"/>
      <p:bldP spid="2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71.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4524"/>
            <a:ext cx="5134275" cy="6872524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53" y="132278"/>
            <a:ext cx="10026890" cy="511612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98998" y="5402975"/>
            <a:ext cx="6993002" cy="73473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L</a:t>
            </a:r>
            <a:r>
              <a:rPr lang="en-US" sz="2000" b="1" dirty="0"/>
              <a:t>is</a:t>
            </a:r>
            <a:r>
              <a:rPr lang="hr-HR" sz="2000" b="1" dirty="0"/>
              <a:t>ten to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dialogue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tick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food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hear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Poslušaj zvučni zapis i stavi kvačicu pored hrane čiji naziv čuješ!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https://www.e-sfera.hr/dodatni-digitalni-sadrzaji/60588585-6c92-45eb-9214-dc9545e4a383/assets/audio/26__unit_05_lesson_3_-_a_visit_to_the_country_-_part_3.mp3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1026" name="Picture 2" descr="Vidi izvornu sliku">
            <a:extLst>
              <a:ext uri="{FF2B5EF4-FFF2-40B4-BE49-F238E27FC236}">
                <a16:creationId xmlns:a16="http://schemas.microsoft.com/office/drawing/2014/main" id="{DFA6BDFB-FC0C-47B1-8F1B-C771B88722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782" y="2807657"/>
            <a:ext cx="670831" cy="63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Vidi izvornu sliku">
            <a:extLst>
              <a:ext uri="{FF2B5EF4-FFF2-40B4-BE49-F238E27FC236}">
                <a16:creationId xmlns:a16="http://schemas.microsoft.com/office/drawing/2014/main" id="{22920AE8-2F30-49EB-9A6F-79DD516AA3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782" y="2173722"/>
            <a:ext cx="670831" cy="63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Vidi izvornu sliku">
            <a:extLst>
              <a:ext uri="{FF2B5EF4-FFF2-40B4-BE49-F238E27FC236}">
                <a16:creationId xmlns:a16="http://schemas.microsoft.com/office/drawing/2014/main" id="{1B2329BD-A0EE-44E8-ADA4-05D0A37FAD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675" y="2126316"/>
            <a:ext cx="670831" cy="63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Vidi izvornu sliku">
            <a:extLst>
              <a:ext uri="{FF2B5EF4-FFF2-40B4-BE49-F238E27FC236}">
                <a16:creationId xmlns:a16="http://schemas.microsoft.com/office/drawing/2014/main" id="{047BD36C-B441-451D-BB1F-25EB9BCBBA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7692" y="2987845"/>
            <a:ext cx="670831" cy="63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Vidi izvornu sliku">
            <a:extLst>
              <a:ext uri="{FF2B5EF4-FFF2-40B4-BE49-F238E27FC236}">
                <a16:creationId xmlns:a16="http://schemas.microsoft.com/office/drawing/2014/main" id="{12537FCE-3FED-45A2-9B80-5C71E51D0A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9776" y="3758521"/>
            <a:ext cx="670831" cy="63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Vidi izvornu sliku">
            <a:extLst>
              <a:ext uri="{FF2B5EF4-FFF2-40B4-BE49-F238E27FC236}">
                <a16:creationId xmlns:a16="http://schemas.microsoft.com/office/drawing/2014/main" id="{039CBB3E-318D-43FB-87DB-D5F8A1F689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344" y="2173721"/>
            <a:ext cx="670831" cy="63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Vidi izvornu sliku">
            <a:extLst>
              <a:ext uri="{FF2B5EF4-FFF2-40B4-BE49-F238E27FC236}">
                <a16:creationId xmlns:a16="http://schemas.microsoft.com/office/drawing/2014/main" id="{58D95972-3D7D-4888-9955-7370FE587B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781" y="3681655"/>
            <a:ext cx="670831" cy="63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Vidi izvornu sliku">
            <a:extLst>
              <a:ext uri="{FF2B5EF4-FFF2-40B4-BE49-F238E27FC236}">
                <a16:creationId xmlns:a16="http://schemas.microsoft.com/office/drawing/2014/main" id="{2C93298C-57DA-4C7C-B8B9-75A2921912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817" y="2117011"/>
            <a:ext cx="670831" cy="63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Vidi izvornu sliku">
            <a:extLst>
              <a:ext uri="{FF2B5EF4-FFF2-40B4-BE49-F238E27FC236}">
                <a16:creationId xmlns:a16="http://schemas.microsoft.com/office/drawing/2014/main" id="{A8C98216-FC74-433B-A3C2-3D6597FAB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8840" y="3708721"/>
            <a:ext cx="670831" cy="63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Vidi izvornu sliku">
            <a:extLst>
              <a:ext uri="{FF2B5EF4-FFF2-40B4-BE49-F238E27FC236}">
                <a16:creationId xmlns:a16="http://schemas.microsoft.com/office/drawing/2014/main" id="{1BAD4793-AD68-4ABD-B660-A322161F53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719" y="3708720"/>
            <a:ext cx="670831" cy="63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Vidi izvornu sliku">
            <a:extLst>
              <a:ext uri="{FF2B5EF4-FFF2-40B4-BE49-F238E27FC236}">
                <a16:creationId xmlns:a16="http://schemas.microsoft.com/office/drawing/2014/main" id="{2F7712A4-99A0-4FBA-BEB9-855B0E0BF5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960" y="3758521"/>
            <a:ext cx="670831" cy="63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Vidi izvornu sliku">
            <a:extLst>
              <a:ext uri="{FF2B5EF4-FFF2-40B4-BE49-F238E27FC236}">
                <a16:creationId xmlns:a16="http://schemas.microsoft.com/office/drawing/2014/main" id="{0C844106-57E2-49A9-A944-7B9BF345F9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719" y="2987844"/>
            <a:ext cx="670831" cy="63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06_20_Live_smarter_02">
            <a:hlinkClick r:id="" action="ppaction://media"/>
            <a:extLst>
              <a:ext uri="{FF2B5EF4-FFF2-40B4-BE49-F238E27FC236}">
                <a16:creationId xmlns:a16="http://schemas.microsoft.com/office/drawing/2014/main" id="{DB1A8BDB-4FCD-47D3-8906-0907C8F143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82400" y="50981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03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022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 build="p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5" y="3177"/>
            <a:ext cx="5109882" cy="6839473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147" y="820601"/>
            <a:ext cx="6831313" cy="274630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4981278" y="6086"/>
            <a:ext cx="683131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/>
              <a:t>Make </a:t>
            </a:r>
            <a:r>
              <a:rPr lang="hr-HR" sz="2100" b="1" dirty="0" err="1"/>
              <a:t>correct</a:t>
            </a:r>
            <a:r>
              <a:rPr lang="hr-HR" sz="2100" b="1" dirty="0"/>
              <a:t> </a:t>
            </a:r>
            <a:r>
              <a:rPr lang="hr-HR" sz="2100" b="1" dirty="0" err="1"/>
              <a:t>sentences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Spoji početak sa završetkom rečenice.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412697F7-0F03-4EDD-A6BC-501E27AB41B2}"/>
              </a:ext>
            </a:extLst>
          </p:cNvPr>
          <p:cNvSpPr txBox="1">
            <a:spLocks/>
          </p:cNvSpPr>
          <p:nvPr/>
        </p:nvSpPr>
        <p:spPr>
          <a:xfrm>
            <a:off x="8226696" y="1780395"/>
            <a:ext cx="594214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1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9362E009-29EE-4611-817A-754048B5311B}"/>
              </a:ext>
            </a:extLst>
          </p:cNvPr>
          <p:cNvSpPr txBox="1">
            <a:spLocks/>
          </p:cNvSpPr>
          <p:nvPr/>
        </p:nvSpPr>
        <p:spPr>
          <a:xfrm>
            <a:off x="8226696" y="3049517"/>
            <a:ext cx="594214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2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90519315-837B-4272-89DE-0A7F760009CD}"/>
              </a:ext>
            </a:extLst>
          </p:cNvPr>
          <p:cNvSpPr txBox="1">
            <a:spLocks/>
          </p:cNvSpPr>
          <p:nvPr/>
        </p:nvSpPr>
        <p:spPr>
          <a:xfrm>
            <a:off x="8226696" y="1337803"/>
            <a:ext cx="594214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3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635784F0-0CB3-4D0A-A612-8D58BE37A477}"/>
              </a:ext>
            </a:extLst>
          </p:cNvPr>
          <p:cNvSpPr txBox="1">
            <a:spLocks/>
          </p:cNvSpPr>
          <p:nvPr/>
        </p:nvSpPr>
        <p:spPr>
          <a:xfrm>
            <a:off x="8226696" y="2177012"/>
            <a:ext cx="594214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4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C35FD64D-650D-465A-90CD-A77029113AF0}"/>
              </a:ext>
            </a:extLst>
          </p:cNvPr>
          <p:cNvSpPr txBox="1">
            <a:spLocks/>
          </p:cNvSpPr>
          <p:nvPr/>
        </p:nvSpPr>
        <p:spPr>
          <a:xfrm>
            <a:off x="8226696" y="2613265"/>
            <a:ext cx="594214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5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1F4DBE06-9968-4662-A7A3-36221B25EC89}"/>
              </a:ext>
            </a:extLst>
          </p:cNvPr>
          <p:cNvSpPr txBox="1">
            <a:spLocks/>
          </p:cNvSpPr>
          <p:nvPr/>
        </p:nvSpPr>
        <p:spPr>
          <a:xfrm>
            <a:off x="5198998" y="3882387"/>
            <a:ext cx="6993002" cy="90229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is for</a:t>
            </a:r>
            <a:r>
              <a:rPr lang="hr-HR" sz="2000" b="1" dirty="0"/>
              <a:t> </a:t>
            </a:r>
            <a:r>
              <a:rPr lang="en-US" sz="2000" b="1" dirty="0"/>
              <a:t>dinner? </a:t>
            </a:r>
            <a:r>
              <a:rPr lang="hr-HR" sz="2000" i="1" dirty="0"/>
              <a:t>Što je za večeru?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Who is helping with the barbecue?</a:t>
            </a:r>
            <a:r>
              <a:rPr lang="hr-HR" sz="2000" b="1" dirty="0"/>
              <a:t> </a:t>
            </a:r>
            <a:r>
              <a:rPr lang="hr-HR" sz="2000" i="1" dirty="0"/>
              <a:t>Tko pomaže oko roštilja?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does grandpa usually use for the dip?</a:t>
            </a:r>
            <a:r>
              <a:rPr lang="hr-HR" sz="2000" b="1" dirty="0"/>
              <a:t> </a:t>
            </a:r>
            <a:r>
              <a:rPr lang="hr-HR" sz="2000" i="1" dirty="0"/>
              <a:t>Što djed obično koristi za umak?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does Alice have to pick in the garden?</a:t>
            </a:r>
            <a:r>
              <a:rPr lang="hr-HR" sz="2000" b="1" dirty="0"/>
              <a:t> </a:t>
            </a:r>
            <a:r>
              <a:rPr lang="hr-HR" sz="2000" i="1" dirty="0"/>
              <a:t>Što Alice mora ubrati u vrtu?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does she do with the tomatoes? </a:t>
            </a:r>
            <a:r>
              <a:rPr lang="hr-HR" sz="2000" i="1" dirty="0"/>
              <a:t>Što učini s rajčicama?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</a:t>
            </a:r>
            <a:r>
              <a:rPr lang="hr-HR" sz="2000" b="1" dirty="0"/>
              <a:t> </a:t>
            </a:r>
            <a:r>
              <a:rPr lang="en-US" sz="2000" b="1" dirty="0"/>
              <a:t>does she do with the cucumbers?</a:t>
            </a:r>
            <a:r>
              <a:rPr lang="hr-HR" sz="2000" b="1" dirty="0"/>
              <a:t> </a:t>
            </a:r>
            <a:r>
              <a:rPr lang="hr-HR" sz="2000" i="1" dirty="0"/>
              <a:t>Što učini s krastavcima?</a:t>
            </a:r>
          </a:p>
        </p:txBody>
      </p:sp>
    </p:spTree>
    <p:extLst>
      <p:ext uri="{BB962C8B-B14F-4D97-AF65-F5344CB8AC3E}">
        <p14:creationId xmlns:p14="http://schemas.microsoft.com/office/powerpoint/2010/main" val="1056220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22" grpId="0" build="p"/>
      <p:bldP spid="23" grpId="0" build="p"/>
      <p:bldP spid="24" grpId="0" build="p"/>
      <p:bldP spid="25" grpId="0" build="p"/>
      <p:bldP spid="26" grpId="0" build="p"/>
      <p:bldP spid="2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7" y="-6086"/>
            <a:ext cx="5121390" cy="6857999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58!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994" y="1327759"/>
            <a:ext cx="9993555" cy="53094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315381"/>
            <a:ext cx="683131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Put the adjectives in brackets in the </a:t>
            </a:r>
            <a:r>
              <a:rPr lang="en-US" sz="2100" b="1" dirty="0" err="1"/>
              <a:t>comperative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Prisjeti se stupnjevanja pridjeva i nadopuni rečenice komparativom pridjeva u zagradi. </a:t>
            </a:r>
            <a:endParaRPr lang="hr-HR" sz="2100" b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BE2BAC0E-F7A9-4620-8335-2C6B5A5B7CEE}"/>
              </a:ext>
            </a:extLst>
          </p:cNvPr>
          <p:cNvSpPr txBox="1">
            <a:spLocks/>
          </p:cNvSpPr>
          <p:nvPr/>
        </p:nvSpPr>
        <p:spPr>
          <a:xfrm>
            <a:off x="3969296" y="2679003"/>
            <a:ext cx="4972834" cy="32598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longer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F93387F6-0420-413B-A4F2-9E15D1A0794F}"/>
              </a:ext>
            </a:extLst>
          </p:cNvPr>
          <p:cNvSpPr txBox="1">
            <a:spLocks/>
          </p:cNvSpPr>
          <p:nvPr/>
        </p:nvSpPr>
        <p:spPr>
          <a:xfrm>
            <a:off x="3901800" y="3213261"/>
            <a:ext cx="1521969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better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8AB12919-BD54-4B25-AAFB-18551C576F93}"/>
              </a:ext>
            </a:extLst>
          </p:cNvPr>
          <p:cNvSpPr txBox="1">
            <a:spLocks/>
          </p:cNvSpPr>
          <p:nvPr/>
        </p:nvSpPr>
        <p:spPr>
          <a:xfrm>
            <a:off x="3880906" y="3740388"/>
            <a:ext cx="2034183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worse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821FDD87-716F-464F-8633-8AFD50B69B14}"/>
              </a:ext>
            </a:extLst>
          </p:cNvPr>
          <p:cNvSpPr txBox="1">
            <a:spLocks/>
          </p:cNvSpPr>
          <p:nvPr/>
        </p:nvSpPr>
        <p:spPr>
          <a:xfrm>
            <a:off x="3733057" y="4238757"/>
            <a:ext cx="1690711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smarter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ACC108D7-54F6-479A-9814-EA9CFBE9C946}"/>
              </a:ext>
            </a:extLst>
          </p:cNvPr>
          <p:cNvSpPr txBox="1">
            <a:spLocks/>
          </p:cNvSpPr>
          <p:nvPr/>
        </p:nvSpPr>
        <p:spPr>
          <a:xfrm>
            <a:off x="4081023" y="4752766"/>
            <a:ext cx="2034183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more </a:t>
            </a:r>
            <a:r>
              <a:rPr lang="hr-HR" sz="2100" i="1" dirty="0" err="1">
                <a:solidFill>
                  <a:srgbClr val="FF0000"/>
                </a:solidFill>
              </a:rPr>
              <a:t>popular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DFB06421-0D81-4F91-BAB8-E11642932E0F}"/>
              </a:ext>
            </a:extLst>
          </p:cNvPr>
          <p:cNvSpPr txBox="1">
            <a:spLocks/>
          </p:cNvSpPr>
          <p:nvPr/>
        </p:nvSpPr>
        <p:spPr>
          <a:xfrm>
            <a:off x="6329197" y="5270156"/>
            <a:ext cx="2034183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more </a:t>
            </a:r>
            <a:r>
              <a:rPr lang="hr-HR" sz="2100" i="1" dirty="0" err="1">
                <a:solidFill>
                  <a:srgbClr val="FF0000"/>
                </a:solidFill>
              </a:rPr>
              <a:t>delicious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649D3110-A963-4801-8F28-5C016B71D272}"/>
              </a:ext>
            </a:extLst>
          </p:cNvPr>
          <p:cNvSpPr txBox="1">
            <a:spLocks/>
          </p:cNvSpPr>
          <p:nvPr/>
        </p:nvSpPr>
        <p:spPr>
          <a:xfrm>
            <a:off x="5423768" y="6141889"/>
            <a:ext cx="2034183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more </a:t>
            </a:r>
            <a:r>
              <a:rPr lang="hr-HR" sz="2100" i="1" dirty="0" err="1">
                <a:solidFill>
                  <a:srgbClr val="FF0000"/>
                </a:solidFill>
              </a:rPr>
              <a:t>expensive</a:t>
            </a:r>
            <a:endParaRPr lang="en-US" sz="21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33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10" grpId="0" build="p"/>
      <p:bldP spid="11" grpId="0" build="p"/>
      <p:bldP spid="9" grpId="0" build="p"/>
      <p:bldP spid="13" grpId="0" build="p"/>
      <p:bldP spid="14" grpId="0" build="p"/>
      <p:bldP spid="12" grpId="0" build="p"/>
      <p:bldP spid="1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6" y="6333"/>
            <a:ext cx="5108620" cy="6841902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26886" y="404535"/>
            <a:ext cx="6551691" cy="3022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Put the adjectives in brackets in the superlative.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Prisjeti se stupnjevanja pridjeva i nadopuni rečenice superlativom pridjeva u zagradi.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74" y="1403085"/>
            <a:ext cx="11694052" cy="478820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ECB90402-9555-4B60-8E39-69AFE50A80DC}"/>
              </a:ext>
            </a:extLst>
          </p:cNvPr>
          <p:cNvSpPr txBox="1">
            <a:spLocks/>
          </p:cNvSpPr>
          <p:nvPr/>
        </p:nvSpPr>
        <p:spPr>
          <a:xfrm>
            <a:off x="2084641" y="2855934"/>
            <a:ext cx="2926891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the</a:t>
            </a:r>
            <a:r>
              <a:rPr lang="hr-HR" sz="2100" i="1" dirty="0">
                <a:solidFill>
                  <a:srgbClr val="FF0000"/>
                </a:solidFill>
              </a:rPr>
              <a:t> </a:t>
            </a:r>
            <a:r>
              <a:rPr lang="hr-HR" sz="2100" i="1" dirty="0" err="1">
                <a:solidFill>
                  <a:srgbClr val="FF0000"/>
                </a:solidFill>
              </a:rPr>
              <a:t>best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23412BC5-6566-4DBE-B52F-2471D6D6FF2E}"/>
              </a:ext>
            </a:extLst>
          </p:cNvPr>
          <p:cNvSpPr txBox="1">
            <a:spLocks/>
          </p:cNvSpPr>
          <p:nvPr/>
        </p:nvSpPr>
        <p:spPr>
          <a:xfrm>
            <a:off x="2084641" y="3335746"/>
            <a:ext cx="2926891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the</a:t>
            </a:r>
            <a:r>
              <a:rPr lang="hr-HR" sz="2100" i="1" dirty="0">
                <a:solidFill>
                  <a:srgbClr val="FF0000"/>
                </a:solidFill>
              </a:rPr>
              <a:t> most </a:t>
            </a:r>
            <a:r>
              <a:rPr lang="hr-HR" sz="2100" i="1" dirty="0" err="1">
                <a:solidFill>
                  <a:srgbClr val="FF0000"/>
                </a:solidFill>
              </a:rPr>
              <a:t>famous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3776902-DB33-4E37-82B9-DD802A5F8A2D}"/>
              </a:ext>
            </a:extLst>
          </p:cNvPr>
          <p:cNvSpPr txBox="1">
            <a:spLocks/>
          </p:cNvSpPr>
          <p:nvPr/>
        </p:nvSpPr>
        <p:spPr>
          <a:xfrm>
            <a:off x="2084640" y="3797189"/>
            <a:ext cx="2926891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the</a:t>
            </a:r>
            <a:r>
              <a:rPr lang="hr-HR" sz="2100" i="1" dirty="0">
                <a:solidFill>
                  <a:srgbClr val="FF0000"/>
                </a:solidFill>
              </a:rPr>
              <a:t> most </a:t>
            </a:r>
            <a:r>
              <a:rPr lang="hr-HR" sz="2100" i="1" dirty="0" err="1">
                <a:solidFill>
                  <a:srgbClr val="FF0000"/>
                </a:solidFill>
              </a:rPr>
              <a:t>popular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8A20E2A7-ED9C-40FA-A126-B2B5FE1C43AE}"/>
              </a:ext>
            </a:extLst>
          </p:cNvPr>
          <p:cNvSpPr txBox="1">
            <a:spLocks/>
          </p:cNvSpPr>
          <p:nvPr/>
        </p:nvSpPr>
        <p:spPr>
          <a:xfrm>
            <a:off x="2084640" y="4252686"/>
            <a:ext cx="2926891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the</a:t>
            </a:r>
            <a:r>
              <a:rPr lang="hr-HR" sz="2100" i="1" dirty="0">
                <a:solidFill>
                  <a:srgbClr val="FF0000"/>
                </a:solidFill>
              </a:rPr>
              <a:t> </a:t>
            </a:r>
            <a:r>
              <a:rPr lang="hr-HR" sz="2100" i="1" dirty="0" err="1">
                <a:solidFill>
                  <a:srgbClr val="FF0000"/>
                </a:solidFill>
              </a:rPr>
              <a:t>worst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AE9E7D7A-A6C6-4B07-BAC3-4B51873AAB13}"/>
              </a:ext>
            </a:extLst>
          </p:cNvPr>
          <p:cNvSpPr txBox="1">
            <a:spLocks/>
          </p:cNvSpPr>
          <p:nvPr/>
        </p:nvSpPr>
        <p:spPr>
          <a:xfrm>
            <a:off x="2084640" y="4738444"/>
            <a:ext cx="2926891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the</a:t>
            </a:r>
            <a:r>
              <a:rPr lang="hr-HR" sz="2100" i="1" dirty="0">
                <a:solidFill>
                  <a:srgbClr val="FF0000"/>
                </a:solidFill>
              </a:rPr>
              <a:t> </a:t>
            </a:r>
            <a:r>
              <a:rPr lang="hr-HR" sz="2100" i="1" dirty="0" err="1">
                <a:solidFill>
                  <a:srgbClr val="FF0000"/>
                </a:solidFill>
              </a:rPr>
              <a:t>cheapest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54A123E2-ECD2-4DF6-A516-0183A2944E49}"/>
              </a:ext>
            </a:extLst>
          </p:cNvPr>
          <p:cNvSpPr txBox="1">
            <a:spLocks/>
          </p:cNvSpPr>
          <p:nvPr/>
        </p:nvSpPr>
        <p:spPr>
          <a:xfrm>
            <a:off x="2084640" y="5193941"/>
            <a:ext cx="2926891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the</a:t>
            </a:r>
            <a:r>
              <a:rPr lang="hr-HR" sz="2100" i="1" dirty="0">
                <a:solidFill>
                  <a:srgbClr val="FF0000"/>
                </a:solidFill>
              </a:rPr>
              <a:t> </a:t>
            </a:r>
            <a:r>
              <a:rPr lang="hr-HR" sz="2100" i="1" dirty="0" err="1">
                <a:solidFill>
                  <a:srgbClr val="FF0000"/>
                </a:solidFill>
              </a:rPr>
              <a:t>largest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8486B640-2EF0-4302-B092-71A96B2DF3BE}"/>
              </a:ext>
            </a:extLst>
          </p:cNvPr>
          <p:cNvSpPr txBox="1">
            <a:spLocks/>
          </p:cNvSpPr>
          <p:nvPr/>
        </p:nvSpPr>
        <p:spPr>
          <a:xfrm>
            <a:off x="2084640" y="5649438"/>
            <a:ext cx="2926891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the</a:t>
            </a:r>
            <a:r>
              <a:rPr lang="hr-HR" sz="2100" i="1" dirty="0">
                <a:solidFill>
                  <a:srgbClr val="FF0000"/>
                </a:solidFill>
              </a:rPr>
              <a:t> most </a:t>
            </a:r>
            <a:r>
              <a:rPr lang="hr-HR" sz="2100" i="1" dirty="0" err="1">
                <a:solidFill>
                  <a:srgbClr val="FF0000"/>
                </a:solidFill>
              </a:rPr>
              <a:t>unusual</a:t>
            </a:r>
            <a:endParaRPr lang="en-US" sz="21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54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" grpId="0" build="p"/>
      <p:bldP spid="6" grpId="0" build="p"/>
      <p:bldP spid="7" grpId="0" build="p"/>
      <p:bldP spid="8" grpId="0" build="p"/>
      <p:bldP spid="9" grpId="0" build="p"/>
      <p:bldP spid="10" grpId="0" build="p"/>
      <p:bldP spid="1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6" y="6333"/>
            <a:ext cx="5108620" cy="6841902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26886" y="1389816"/>
            <a:ext cx="6551691" cy="3022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Match the questions with the answers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Spoji pitanja s odgovorima.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8575" y="2116900"/>
            <a:ext cx="8980652" cy="346129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A58F67EE-B6B2-41B0-A582-6B2C3B7476D6}"/>
              </a:ext>
            </a:extLst>
          </p:cNvPr>
          <p:cNvSpPr txBox="1">
            <a:spLocks/>
          </p:cNvSpPr>
          <p:nvPr/>
        </p:nvSpPr>
        <p:spPr>
          <a:xfrm>
            <a:off x="7291748" y="5010700"/>
            <a:ext cx="725447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2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26A3C224-08E0-470F-9CAF-EA1C6D19FC2F}"/>
              </a:ext>
            </a:extLst>
          </p:cNvPr>
          <p:cNvSpPr txBox="1">
            <a:spLocks/>
          </p:cNvSpPr>
          <p:nvPr/>
        </p:nvSpPr>
        <p:spPr>
          <a:xfrm>
            <a:off x="7113455" y="3877082"/>
            <a:ext cx="1077402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3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E81A9E5F-6273-47E2-AC94-519E6367F423}"/>
              </a:ext>
            </a:extLst>
          </p:cNvPr>
          <p:cNvSpPr txBox="1">
            <a:spLocks/>
          </p:cNvSpPr>
          <p:nvPr/>
        </p:nvSpPr>
        <p:spPr>
          <a:xfrm>
            <a:off x="7067305" y="4622259"/>
            <a:ext cx="1077402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4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7CC80FFD-EA96-46DA-A8D3-55A092377EE4}"/>
              </a:ext>
            </a:extLst>
          </p:cNvPr>
          <p:cNvSpPr txBox="1">
            <a:spLocks/>
          </p:cNvSpPr>
          <p:nvPr/>
        </p:nvSpPr>
        <p:spPr>
          <a:xfrm>
            <a:off x="7067305" y="4248800"/>
            <a:ext cx="1077402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5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B7BF197-1771-4E6B-8431-EE504498E9FA}"/>
              </a:ext>
            </a:extLst>
          </p:cNvPr>
          <p:cNvSpPr txBox="1">
            <a:spLocks/>
          </p:cNvSpPr>
          <p:nvPr/>
        </p:nvSpPr>
        <p:spPr>
          <a:xfrm>
            <a:off x="7115770" y="3114287"/>
            <a:ext cx="1077402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6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0D6AD6F9-FE5E-44E2-B7D5-17E9A4B0A48C}"/>
              </a:ext>
            </a:extLst>
          </p:cNvPr>
          <p:cNvSpPr txBox="1">
            <a:spLocks/>
          </p:cNvSpPr>
          <p:nvPr/>
        </p:nvSpPr>
        <p:spPr>
          <a:xfrm>
            <a:off x="7142461" y="2738296"/>
            <a:ext cx="1077402" cy="517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7</a:t>
            </a:r>
            <a:endParaRPr lang="en-US" sz="21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418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" grpId="0" build="p"/>
      <p:bldP spid="6" grpId="0" build="p"/>
      <p:bldP spid="7" grpId="0" build="p"/>
      <p:bldP spid="8" grpId="0" build="p"/>
      <p:bldP spid="9" grpId="0" build="p"/>
      <p:bldP spid="10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70.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-32743" y="122458"/>
            <a:ext cx="5123397" cy="67355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do like</a:t>
            </a:r>
            <a:r>
              <a:rPr lang="hr-HR" sz="2000" b="1" dirty="0"/>
              <a:t> </a:t>
            </a:r>
            <a:r>
              <a:rPr lang="en-US" sz="2000" b="1" dirty="0"/>
              <a:t>eating? </a:t>
            </a:r>
            <a:br>
              <a:rPr lang="hr-HR" sz="2000" b="1" dirty="0"/>
            </a:br>
            <a:r>
              <a:rPr lang="hr-HR" sz="2000" i="1" dirty="0"/>
              <a:t>Što voliš jesti?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do you like drinking?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Što voliš piti?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Which</a:t>
            </a:r>
            <a:r>
              <a:rPr lang="hr-HR" sz="2000" b="1" dirty="0"/>
              <a:t> </a:t>
            </a:r>
            <a:r>
              <a:rPr lang="en-US" sz="2000" b="1" dirty="0"/>
              <a:t>fruit is your </a:t>
            </a:r>
            <a:r>
              <a:rPr lang="en-US" sz="2000" b="1" dirty="0" err="1"/>
              <a:t>favourite</a:t>
            </a:r>
            <a:r>
              <a:rPr lang="en-US" sz="2000" b="1" dirty="0"/>
              <a:t>? </a:t>
            </a:r>
            <a:br>
              <a:rPr lang="hr-HR" sz="2000" b="1" dirty="0"/>
            </a:br>
            <a:r>
              <a:rPr lang="hr-HR" sz="2000" i="1" dirty="0"/>
              <a:t>Koje ti je omiljeno voće?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Which vegetables don’t</a:t>
            </a:r>
            <a:r>
              <a:rPr lang="hr-HR" sz="2000" b="1" dirty="0"/>
              <a:t> </a:t>
            </a:r>
            <a:r>
              <a:rPr lang="en-US" sz="2000" b="1" dirty="0"/>
              <a:t>you like? </a:t>
            </a:r>
            <a:br>
              <a:rPr lang="hr-HR" sz="2000" b="1" dirty="0"/>
            </a:br>
            <a:r>
              <a:rPr lang="hr-HR" sz="2000" i="1" dirty="0"/>
              <a:t>Koje povrće ne voliš?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Can you name five different kinds</a:t>
            </a:r>
            <a:r>
              <a:rPr lang="hr-HR" sz="2000" b="1" dirty="0"/>
              <a:t> </a:t>
            </a:r>
            <a:r>
              <a:rPr lang="en-US" sz="2000" b="1" dirty="0"/>
              <a:t>of drinks?</a:t>
            </a:r>
            <a:br>
              <a:rPr lang="hr-HR" sz="2000" b="1" dirty="0"/>
            </a:br>
            <a:r>
              <a:rPr lang="hr-HR" sz="2000" i="1" dirty="0"/>
              <a:t>Možeš li imenovati pet različitih vrsta pića?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Which of the things we mentioned</a:t>
            </a:r>
            <a:r>
              <a:rPr lang="hr-HR" sz="2000" b="1" dirty="0"/>
              <a:t> </a:t>
            </a:r>
            <a:r>
              <a:rPr lang="en-US" sz="2000" b="1" dirty="0"/>
              <a:t>are good for you? </a:t>
            </a:r>
            <a:br>
              <a:rPr lang="hr-HR" sz="2000" b="1" dirty="0"/>
            </a:br>
            <a:r>
              <a:rPr lang="hr-HR" sz="2000" i="1" dirty="0"/>
              <a:t>Što je od nabrojenoga dobro za tebe i tvoje zdravlje?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Which of the things we</a:t>
            </a:r>
            <a:r>
              <a:rPr lang="hr-HR" sz="2000" b="1" dirty="0"/>
              <a:t> </a:t>
            </a:r>
            <a:r>
              <a:rPr lang="en-US" sz="2000" b="1" dirty="0"/>
              <a:t>mentioned can you count and which not?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Što od navedenog možeš, a što ne možeš brojati?</a:t>
            </a: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0" y="0"/>
            <a:ext cx="5121424" cy="6841903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7508" y="1077237"/>
            <a:ext cx="8459043" cy="565830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090654" y="356364"/>
            <a:ext cx="7016002" cy="7126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Do you take care of your health? Do the questionnaire and find out</a:t>
            </a:r>
            <a:r>
              <a:rPr lang="hr-HR" sz="2000" b="1" dirty="0"/>
              <a:t>. </a:t>
            </a:r>
            <a:r>
              <a:rPr lang="hr-HR" sz="2000" i="1" dirty="0"/>
              <a:t>Vodiš li brigu o svom zdravlju? Riješi upitnik i saznaj.</a:t>
            </a:r>
          </a:p>
        </p:txBody>
      </p:sp>
    </p:spTree>
    <p:extLst>
      <p:ext uri="{BB962C8B-B14F-4D97-AF65-F5344CB8AC3E}">
        <p14:creationId xmlns:p14="http://schemas.microsoft.com/office/powerpoint/2010/main" val="121628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6" y="6333"/>
            <a:ext cx="5122280" cy="6841902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3716" y="1677915"/>
            <a:ext cx="6551691" cy="3022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score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I kakve si rezultate postigao?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10" y="2399305"/>
            <a:ext cx="10867579" cy="247658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2820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6" y="6333"/>
            <a:ext cx="5122280" cy="6841902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3716" y="595377"/>
            <a:ext cx="7046847" cy="41499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</a:t>
            </a:r>
            <a:r>
              <a:rPr lang="hr-HR" sz="2000" b="1" dirty="0"/>
              <a:t>REMEMBER KUTAK</a:t>
            </a:r>
            <a:r>
              <a:rPr lang="hr-HR" sz="2000" i="1" dirty="0"/>
              <a:t>! Ovdje su ti objašnjene BROJIVE (COUNTABLE) i NEBROJIVE (UNCOUNTABLE) imenice!</a:t>
            </a:r>
          </a:p>
          <a:p>
            <a:pPr marL="0" indent="0">
              <a:buNone/>
            </a:pPr>
            <a:r>
              <a:rPr lang="hr-HR" sz="2000" i="1" dirty="0"/>
              <a:t>Kao što im i samo ime govori brojive imenice možemo brojati (1 jabuka, 2 jabuke…), dok nebrojive imenice ne možemo brojati, </a:t>
            </a:r>
            <a:r>
              <a:rPr lang="hr-HR" sz="2000" i="1" dirty="0" err="1"/>
              <a:t>tj</a:t>
            </a:r>
            <a:r>
              <a:rPr lang="hr-HR" sz="2000" i="1" dirty="0"/>
              <a:t> da bismo izrazili koliko nečeg ima uz imenicu moramo staviti i neku mjernu jedinicu (1 LITRA mlijeka, 1 SAT vremena, …). MONEY, novac je također NEBROJIVA IMENICA jer ne brojimo 1 novac, 2 novca – već 1 kuna, dvije kune…).</a:t>
            </a:r>
          </a:p>
          <a:p>
            <a:pPr marL="0" indent="0">
              <a:buNone/>
            </a:pPr>
            <a:r>
              <a:rPr lang="hr-HR" sz="2000" i="1" dirty="0"/>
              <a:t>Kada želimo pitati koliko nečeg ima za brojive imenice ćemo koristiti HOW MANY, dok ćemo za nebrojive koristiti HOW MUCH?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801" y="3786038"/>
            <a:ext cx="10017395" cy="247658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21292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" y="-6086"/>
            <a:ext cx="5123422" cy="6857999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57!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088" y="1637583"/>
            <a:ext cx="10912784" cy="34955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27443" y="935444"/>
            <a:ext cx="683131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Sort</a:t>
            </a:r>
            <a:r>
              <a:rPr lang="hr-HR" sz="2100" b="1" dirty="0"/>
              <a:t> </a:t>
            </a:r>
            <a:r>
              <a:rPr lang="hr-HR" sz="2100" b="1" dirty="0" err="1"/>
              <a:t>out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words</a:t>
            </a:r>
            <a:r>
              <a:rPr lang="hr-HR" sz="2100" b="1" dirty="0"/>
              <a:t> </a:t>
            </a:r>
            <a:r>
              <a:rPr lang="hr-HR" sz="2100" b="1" dirty="0" err="1"/>
              <a:t>below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Razvrstaj koje su imenice brojive, a koje nebrojive.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BE2BAC0E-F7A9-4620-8335-2C6B5A5B7CEE}"/>
              </a:ext>
            </a:extLst>
          </p:cNvPr>
          <p:cNvSpPr txBox="1">
            <a:spLocks/>
          </p:cNvSpPr>
          <p:nvPr/>
        </p:nvSpPr>
        <p:spPr>
          <a:xfrm>
            <a:off x="1703814" y="3503133"/>
            <a:ext cx="4972834" cy="32598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i="1" dirty="0">
                <a:solidFill>
                  <a:srgbClr val="FF0000"/>
                </a:solidFill>
              </a:rPr>
              <a:t>people, hamburgers, friends, biscuits, hours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F93387F6-0420-413B-A4F2-9E15D1A0794F}"/>
              </a:ext>
            </a:extLst>
          </p:cNvPr>
          <p:cNvSpPr txBox="1">
            <a:spLocks/>
          </p:cNvSpPr>
          <p:nvPr/>
        </p:nvSpPr>
        <p:spPr>
          <a:xfrm>
            <a:off x="6777132" y="3528348"/>
            <a:ext cx="4972834" cy="32598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work</a:t>
            </a:r>
            <a:r>
              <a:rPr lang="hr-HR" sz="2100" i="1" dirty="0">
                <a:solidFill>
                  <a:srgbClr val="FF0000"/>
                </a:solidFill>
              </a:rPr>
              <a:t>, </a:t>
            </a:r>
            <a:r>
              <a:rPr lang="hr-HR" sz="2100" i="1" dirty="0" err="1">
                <a:solidFill>
                  <a:srgbClr val="FF0000"/>
                </a:solidFill>
              </a:rPr>
              <a:t>butter</a:t>
            </a:r>
            <a:r>
              <a:rPr lang="hr-HR" sz="2100" i="1" dirty="0">
                <a:solidFill>
                  <a:srgbClr val="FF0000"/>
                </a:solidFill>
              </a:rPr>
              <a:t>, </a:t>
            </a:r>
            <a:r>
              <a:rPr lang="hr-HR" sz="2100" i="1" dirty="0" err="1">
                <a:solidFill>
                  <a:srgbClr val="FF0000"/>
                </a:solidFill>
              </a:rPr>
              <a:t>juice</a:t>
            </a:r>
            <a:r>
              <a:rPr lang="hr-HR" sz="2100" i="1" dirty="0">
                <a:solidFill>
                  <a:srgbClr val="FF0000"/>
                </a:solidFill>
              </a:rPr>
              <a:t>, spaghetti, </a:t>
            </a:r>
            <a:r>
              <a:rPr lang="hr-HR" sz="2100" i="1" dirty="0" err="1">
                <a:solidFill>
                  <a:srgbClr val="FF0000"/>
                </a:solidFill>
              </a:rPr>
              <a:t>ice-cream</a:t>
            </a:r>
            <a:r>
              <a:rPr lang="hr-HR" sz="2100" i="1" dirty="0">
                <a:solidFill>
                  <a:srgbClr val="FF0000"/>
                </a:solidFill>
              </a:rPr>
              <a:t>, </a:t>
            </a:r>
            <a:r>
              <a:rPr lang="hr-HR" sz="2100" i="1" dirty="0" err="1">
                <a:solidFill>
                  <a:srgbClr val="FF0000"/>
                </a:solidFill>
              </a:rPr>
              <a:t>chocolate</a:t>
            </a:r>
            <a:r>
              <a:rPr lang="hr-HR" sz="2100" i="1" dirty="0">
                <a:solidFill>
                  <a:srgbClr val="FF0000"/>
                </a:solidFill>
              </a:rPr>
              <a:t>, ham, </a:t>
            </a:r>
            <a:r>
              <a:rPr lang="hr-HR" sz="2100" i="1" dirty="0" err="1">
                <a:solidFill>
                  <a:srgbClr val="FF0000"/>
                </a:solidFill>
              </a:rPr>
              <a:t>money</a:t>
            </a:r>
            <a:r>
              <a:rPr lang="hr-HR" sz="2100" i="1" dirty="0">
                <a:solidFill>
                  <a:srgbClr val="FF0000"/>
                </a:solidFill>
              </a:rPr>
              <a:t>, </a:t>
            </a:r>
            <a:r>
              <a:rPr lang="hr-HR" sz="2100" i="1" dirty="0" err="1">
                <a:solidFill>
                  <a:srgbClr val="FF0000"/>
                </a:solidFill>
              </a:rPr>
              <a:t>bread</a:t>
            </a:r>
            <a:r>
              <a:rPr lang="hr-HR" sz="2100" i="1" dirty="0">
                <a:solidFill>
                  <a:srgbClr val="FF0000"/>
                </a:solidFill>
              </a:rPr>
              <a:t>, </a:t>
            </a:r>
            <a:r>
              <a:rPr lang="hr-HR" sz="2100" i="1" dirty="0" err="1">
                <a:solidFill>
                  <a:srgbClr val="FF0000"/>
                </a:solidFill>
              </a:rPr>
              <a:t>cheese</a:t>
            </a:r>
            <a:r>
              <a:rPr lang="hr-HR" sz="2100" i="1" dirty="0">
                <a:solidFill>
                  <a:srgbClr val="FF0000"/>
                </a:solidFill>
              </a:rPr>
              <a:t>, </a:t>
            </a:r>
            <a:r>
              <a:rPr lang="hr-HR" sz="2100" i="1" dirty="0" err="1">
                <a:solidFill>
                  <a:srgbClr val="FF0000"/>
                </a:solidFill>
              </a:rPr>
              <a:t>popcorn</a:t>
            </a:r>
            <a:r>
              <a:rPr lang="hr-HR" sz="2100" i="1" dirty="0">
                <a:solidFill>
                  <a:srgbClr val="FF0000"/>
                </a:solidFill>
              </a:rPr>
              <a:t>, </a:t>
            </a:r>
            <a:r>
              <a:rPr lang="hr-HR" sz="2100" i="1" dirty="0" err="1">
                <a:solidFill>
                  <a:srgbClr val="FF0000"/>
                </a:solidFill>
              </a:rPr>
              <a:t>milk</a:t>
            </a:r>
            <a:r>
              <a:rPr lang="hr-HR" sz="2100" i="1" dirty="0">
                <a:solidFill>
                  <a:srgbClr val="FF0000"/>
                </a:solidFill>
              </a:rPr>
              <a:t>, water, </a:t>
            </a:r>
            <a:r>
              <a:rPr lang="hr-HR" sz="2100" i="1" dirty="0" err="1">
                <a:solidFill>
                  <a:srgbClr val="FF0000"/>
                </a:solidFill>
              </a:rPr>
              <a:t>jam</a:t>
            </a:r>
            <a:r>
              <a:rPr lang="hr-HR" sz="2100" i="1" dirty="0">
                <a:solidFill>
                  <a:srgbClr val="FF0000"/>
                </a:solidFill>
              </a:rPr>
              <a:t>, </a:t>
            </a:r>
            <a:r>
              <a:rPr lang="hr-HR" sz="2100" i="1" dirty="0" err="1">
                <a:solidFill>
                  <a:srgbClr val="FF0000"/>
                </a:solidFill>
              </a:rPr>
              <a:t>advice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62762590-21EF-46E4-B5E9-6345D92CE994}"/>
              </a:ext>
            </a:extLst>
          </p:cNvPr>
          <p:cNvSpPr txBox="1">
            <a:spLocks/>
          </p:cNvSpPr>
          <p:nvPr/>
        </p:nvSpPr>
        <p:spPr>
          <a:xfrm>
            <a:off x="5127443" y="5619464"/>
            <a:ext cx="7025441" cy="28087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Uvježbati naučeno možeš i na sljedećim poveznicama:</a:t>
            </a:r>
            <a:br>
              <a:rPr lang="hr-HR" sz="2000" dirty="0">
                <a:hlinkClick r:id="rId4"/>
              </a:rPr>
            </a:br>
            <a:r>
              <a:rPr lang="hr-HR" sz="2000" dirty="0">
                <a:hlinkClick r:id="rId5"/>
              </a:rPr>
              <a:t>https://learningapps.org/watch?v=p4saqz62j20</a:t>
            </a:r>
            <a:endParaRPr lang="hr-HR" sz="2000" dirty="0"/>
          </a:p>
          <a:p>
            <a:pPr marL="0" indent="0">
              <a:buNone/>
            </a:pPr>
            <a:r>
              <a:rPr lang="hr-HR" sz="2000" dirty="0">
                <a:hlinkClick r:id="rId6"/>
              </a:rPr>
              <a:t>https://wordwall.net/play/1268/611/883</a:t>
            </a:r>
            <a:endParaRPr lang="hr-HR" sz="2000" dirty="0"/>
          </a:p>
          <a:p>
            <a:pPr marL="0" indent="0">
              <a:buNone/>
            </a:pP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89177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10" grpId="0" build="p"/>
      <p:bldP spid="11" grpId="0" build="p"/>
      <p:bldP spid="1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5" y="1118"/>
            <a:ext cx="5109882" cy="6843591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609" y="756221"/>
            <a:ext cx="8755504" cy="276761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06800" y="8171"/>
            <a:ext cx="683131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Choose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correct</a:t>
            </a:r>
            <a:r>
              <a:rPr lang="hr-HR" sz="2100" b="1" dirty="0"/>
              <a:t> </a:t>
            </a:r>
            <a:r>
              <a:rPr lang="hr-HR" sz="2100" b="1" dirty="0" err="1"/>
              <a:t>option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Izaberi jedan od ponuđenih izraza.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3CC10C5A-FB60-46B1-A326-2A056DDC51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5987" y="1676505"/>
            <a:ext cx="800026" cy="64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Vidi izvornu sliku">
            <a:extLst>
              <a:ext uri="{FF2B5EF4-FFF2-40B4-BE49-F238E27FC236}">
                <a16:creationId xmlns:a16="http://schemas.microsoft.com/office/drawing/2014/main" id="{307A000D-AD55-42BC-829D-AED456565E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605" y="2127504"/>
            <a:ext cx="800026" cy="64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Vidi izvornu sliku">
            <a:extLst>
              <a:ext uri="{FF2B5EF4-FFF2-40B4-BE49-F238E27FC236}">
                <a16:creationId xmlns:a16="http://schemas.microsoft.com/office/drawing/2014/main" id="{57164C57-088D-4E33-98D4-AF951A2B2A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5987" y="2501460"/>
            <a:ext cx="800026" cy="64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E2F68476-6A3F-45F4-BF7E-103DDAFC5F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605" y="2899583"/>
            <a:ext cx="800026" cy="64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9EB7043D-7617-4EE1-819C-097002CCCD3B}"/>
              </a:ext>
            </a:extLst>
          </p:cNvPr>
          <p:cNvSpPr txBox="1">
            <a:spLocks/>
          </p:cNvSpPr>
          <p:nvPr/>
        </p:nvSpPr>
        <p:spPr>
          <a:xfrm>
            <a:off x="5106800" y="3707981"/>
            <a:ext cx="7085200" cy="326799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What do people grow in their gardens in</a:t>
            </a:r>
            <a:r>
              <a:rPr lang="hr-HR" sz="2100" b="1" dirty="0"/>
              <a:t> </a:t>
            </a:r>
            <a:r>
              <a:rPr lang="en-US" sz="2100" b="1" dirty="0"/>
              <a:t>our country? </a:t>
            </a:r>
            <a:r>
              <a:rPr lang="hr-HR" sz="2100" i="1" dirty="0"/>
              <a:t>Što ljudi u našoj zemlji sade u svojim vrtovima?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Do people grow same fruit</a:t>
            </a:r>
            <a:r>
              <a:rPr lang="hr-HR" sz="2100" b="1" dirty="0"/>
              <a:t> </a:t>
            </a:r>
            <a:r>
              <a:rPr lang="en-US" sz="2100" b="1" dirty="0"/>
              <a:t>and vegetables all over our country? </a:t>
            </a:r>
            <a:r>
              <a:rPr lang="hr-HR" sz="2100" i="1" dirty="0"/>
              <a:t>Sade li ljudi diljem naše države isto voće i povrće?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What is</a:t>
            </a:r>
            <a:r>
              <a:rPr lang="hr-HR" sz="2100" b="1" dirty="0"/>
              <a:t> </a:t>
            </a:r>
            <a:r>
              <a:rPr lang="en-US" sz="2100" b="1" dirty="0"/>
              <a:t>commonly grown in our area? </a:t>
            </a:r>
            <a:r>
              <a:rPr lang="hr-HR" sz="2100" i="1" dirty="0"/>
              <a:t>Što ljudi s našeg područja obično sade?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Do you know</a:t>
            </a:r>
            <a:r>
              <a:rPr lang="hr-HR" sz="2100" b="1" dirty="0"/>
              <a:t> </a:t>
            </a:r>
            <a:r>
              <a:rPr lang="en-US" sz="2100" b="1" dirty="0"/>
              <a:t>anything about growing vegetables? </a:t>
            </a:r>
            <a:r>
              <a:rPr lang="hr-HR" sz="2100" i="1" dirty="0"/>
              <a:t>Znaš li ti što o sadnji voća i povrća?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Do</a:t>
            </a:r>
            <a:r>
              <a:rPr lang="hr-HR" sz="2100" b="1" dirty="0"/>
              <a:t> </a:t>
            </a:r>
            <a:r>
              <a:rPr lang="en-US" sz="2100" b="1" dirty="0"/>
              <a:t>you and your parents/grandparents grow</a:t>
            </a:r>
            <a:r>
              <a:rPr lang="hr-HR" sz="2100" b="1" dirty="0"/>
              <a:t> </a:t>
            </a:r>
            <a:r>
              <a:rPr lang="en-US" sz="2100" b="1" dirty="0"/>
              <a:t>something in the garden?</a:t>
            </a:r>
            <a:r>
              <a:rPr lang="hr-HR" sz="2100" b="1" dirty="0"/>
              <a:t> </a:t>
            </a:r>
            <a:r>
              <a:rPr lang="hr-HR" sz="2100" i="1" dirty="0"/>
              <a:t>Sade li tvoji roditelji/bake i djedovi nešto u vrtu?</a:t>
            </a: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343666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04850BD4-CBB0-488D-8358-0557E125B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746526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CCEC7B5-D29D-46AA-8AE6-04BF491DB084}"/>
              </a:ext>
            </a:extLst>
          </p:cNvPr>
          <p:cNvSpPr txBox="1">
            <a:spLocks/>
          </p:cNvSpPr>
          <p:nvPr/>
        </p:nvSpPr>
        <p:spPr>
          <a:xfrm>
            <a:off x="261135" y="2964677"/>
            <a:ext cx="11669730" cy="52403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dirty="0">
                <a:hlinkClick r:id="rId4"/>
              </a:rPr>
              <a:t>https://www.e-sfera.hr/dodatni-digitalni-sadrzaji/60588585-6c92-45eb-9214-dc9545e4a383/</a:t>
            </a:r>
            <a:endParaRPr lang="hr-HR" sz="2000" dirty="0"/>
          </a:p>
          <a:p>
            <a:pPr marL="0" indent="0" algn="ctr">
              <a:buNone/>
            </a:pPr>
            <a:r>
              <a:rPr lang="hr-HR" sz="2000" b="1" u="sng" dirty="0"/>
              <a:t>Urban </a:t>
            </a:r>
            <a:r>
              <a:rPr lang="hr-HR" sz="2000" b="1" u="sng" dirty="0" err="1"/>
              <a:t>gardening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 o urbanom vrtlarenju i riješi prateće zadatke. </a:t>
            </a:r>
          </a:p>
        </p:txBody>
      </p:sp>
    </p:spTree>
    <p:extLst>
      <p:ext uri="{BB962C8B-B14F-4D97-AF65-F5344CB8AC3E}">
        <p14:creationId xmlns:p14="http://schemas.microsoft.com/office/powerpoint/2010/main" val="378622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71.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99"/>
            <a:ext cx="5096458" cy="6821904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26" y="495534"/>
            <a:ext cx="6716289" cy="110644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7010196" y="495535"/>
            <a:ext cx="5096459" cy="73473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L</a:t>
            </a:r>
            <a:r>
              <a:rPr lang="en-US" sz="2000" b="1" dirty="0" err="1"/>
              <a:t>ist</a:t>
            </a:r>
            <a:r>
              <a:rPr lang="en-US" sz="2000" b="1" dirty="0"/>
              <a:t> some good and bad sides of living in the country.</a:t>
            </a:r>
            <a:r>
              <a:rPr lang="hr-HR" sz="2000" b="1" dirty="0"/>
              <a:t> </a:t>
            </a:r>
            <a:r>
              <a:rPr lang="en-US" sz="2000" b="1" dirty="0"/>
              <a:t>Try to use the words below</a:t>
            </a:r>
            <a:r>
              <a:rPr lang="hr-HR" sz="2000" b="1" dirty="0"/>
              <a:t>. </a:t>
            </a:r>
            <a:r>
              <a:rPr lang="hr-HR" sz="2000" i="1" dirty="0"/>
              <a:t>Nabroji nekoliko dobrih i nekoliko loših strana života na selu. Koristi ponuđene riječi.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0EE085FF-00A7-47EB-949B-58C94BB51B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65337" y="1959722"/>
            <a:ext cx="5523978" cy="59860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1A7AF30E-296B-4B7E-9D0D-E6B7DD80FCA1}"/>
              </a:ext>
            </a:extLst>
          </p:cNvPr>
          <p:cNvSpPr txBox="1">
            <a:spLocks/>
          </p:cNvSpPr>
          <p:nvPr/>
        </p:nvSpPr>
        <p:spPr>
          <a:xfrm>
            <a:off x="7010195" y="1775278"/>
            <a:ext cx="5096459" cy="2358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L</a:t>
            </a:r>
            <a:r>
              <a:rPr lang="en-US" sz="2000" b="1" dirty="0" err="1"/>
              <a:t>ist</a:t>
            </a:r>
            <a:r>
              <a:rPr lang="hr-HR" sz="2000" b="1" dirty="0" err="1"/>
              <a:t>en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ideas</a:t>
            </a:r>
            <a:r>
              <a:rPr lang="hr-HR" sz="2000" b="1" dirty="0"/>
              <a:t>. </a:t>
            </a:r>
            <a:r>
              <a:rPr lang="hr-HR" sz="2000" i="1" dirty="0"/>
              <a:t>Poslušaj zvučni zapis na sljedećoj poveznici i razmisli slažeš li se s navedenim.</a:t>
            </a:r>
            <a:br>
              <a:rPr lang="hr-HR" sz="2000" i="1" dirty="0"/>
            </a:br>
            <a:r>
              <a:rPr lang="hr-HR" sz="2000" i="1" dirty="0">
                <a:hlinkClick r:id="rId7"/>
              </a:rPr>
              <a:t>https://www.e-sfera.hr/dodatni-digitalni-sadrzaji/60588585-6c92-45eb-9214-dc9545e4a383/assets/audio/25__unit_05_lesson_3_-_a_visit_to_the_country_-_part_1_1.mp3</a:t>
            </a:r>
            <a:endParaRPr lang="hr-HR" sz="2000" i="1" dirty="0"/>
          </a:p>
        </p:txBody>
      </p:sp>
      <p:pic>
        <p:nvPicPr>
          <p:cNvPr id="7" name="06_20_Live_smarter_01">
            <a:hlinkClick r:id="" action="ppaction://media"/>
            <a:extLst>
              <a:ext uri="{FF2B5EF4-FFF2-40B4-BE49-F238E27FC236}">
                <a16:creationId xmlns:a16="http://schemas.microsoft.com/office/drawing/2014/main" id="{7B9D6CBD-DF7C-4B7C-AC21-DB76E77E3F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97054" y="2502647"/>
            <a:ext cx="609600" cy="609600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E4A354A4-9C8A-4786-B754-A9EA059018F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3879" y="2983098"/>
            <a:ext cx="6225436" cy="287407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AB27917-645F-494B-BF88-C21466B92EEF}"/>
              </a:ext>
            </a:extLst>
          </p:cNvPr>
          <p:cNvSpPr txBox="1">
            <a:spLocks/>
          </p:cNvSpPr>
          <p:nvPr/>
        </p:nvSpPr>
        <p:spPr>
          <a:xfrm>
            <a:off x="7010195" y="4133589"/>
            <a:ext cx="5096459" cy="2698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L</a:t>
            </a:r>
            <a:r>
              <a:rPr lang="en-US" sz="2000" b="1" dirty="0" err="1"/>
              <a:t>ist</a:t>
            </a:r>
            <a:r>
              <a:rPr lang="hr-HR" sz="2000" b="1" dirty="0" err="1"/>
              <a:t>en</a:t>
            </a:r>
            <a:r>
              <a:rPr lang="hr-HR" sz="2000" b="1" dirty="0"/>
              <a:t> to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dialogue</a:t>
            </a:r>
            <a:r>
              <a:rPr lang="hr-HR" sz="2000" b="1" dirty="0"/>
              <a:t> </a:t>
            </a:r>
            <a:r>
              <a:rPr lang="hr-HR" sz="2000" b="1" dirty="0" err="1"/>
              <a:t>again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circle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option</a:t>
            </a:r>
            <a:r>
              <a:rPr lang="hr-HR" sz="2000" b="1" dirty="0"/>
              <a:t>. </a:t>
            </a:r>
            <a:r>
              <a:rPr lang="hr-HR" sz="2000" i="1" dirty="0"/>
              <a:t>Poslušaj zvučni zapis još jednom i zaokruži ispravnu riječ.</a:t>
            </a:r>
            <a:br>
              <a:rPr lang="hr-HR" sz="2000" i="1" dirty="0"/>
            </a:br>
            <a:r>
              <a:rPr lang="hr-HR" sz="2000" i="1" dirty="0">
                <a:hlinkClick r:id="rId7"/>
              </a:rPr>
              <a:t>https://www.e-sfera.hr/dodatni-digitalni-sadrzaji/60588585-6c92-45eb-9214-dc9545e4a383/assets/audio/25__unit_05_lesson_3_-_a_visit_to_the_country_-_part_1_1.mp3</a:t>
            </a:r>
            <a:endParaRPr lang="hr-HR" sz="2000" i="1" dirty="0"/>
          </a:p>
        </p:txBody>
      </p:sp>
      <p:pic>
        <p:nvPicPr>
          <p:cNvPr id="10" name="06_20_Live_smarter_01">
            <a:hlinkClick r:id="" action="ppaction://media"/>
            <a:extLst>
              <a:ext uri="{FF2B5EF4-FFF2-40B4-BE49-F238E27FC236}">
                <a16:creationId xmlns:a16="http://schemas.microsoft.com/office/drawing/2014/main" id="{9391F1CF-0644-42D9-BD1E-E86BC7F167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97054" y="4787327"/>
            <a:ext cx="609600" cy="609600"/>
          </a:xfrm>
          <a:prstGeom prst="rect">
            <a:avLst/>
          </a:prstGeom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68303151-B48F-486A-A430-7C5AE97286A3}"/>
              </a:ext>
            </a:extLst>
          </p:cNvPr>
          <p:cNvSpPr txBox="1">
            <a:spLocks/>
          </p:cNvSpPr>
          <p:nvPr/>
        </p:nvSpPr>
        <p:spPr>
          <a:xfrm>
            <a:off x="7010194" y="6491900"/>
            <a:ext cx="5096459" cy="2698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. </a:t>
            </a:r>
            <a:r>
              <a:rPr lang="hr-HR" sz="2000" i="1" dirty="0"/>
              <a:t>Provjeri.</a:t>
            </a:r>
          </a:p>
        </p:txBody>
      </p:sp>
      <p:pic>
        <p:nvPicPr>
          <p:cNvPr id="14" name="Picture 4" descr="Vidi izvornu sliku">
            <a:extLst>
              <a:ext uri="{FF2B5EF4-FFF2-40B4-BE49-F238E27FC236}">
                <a16:creationId xmlns:a16="http://schemas.microsoft.com/office/drawing/2014/main" id="{6E870900-D964-4EC2-9E90-26B26D549D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089" y="3281819"/>
            <a:ext cx="1424298" cy="617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257112A5-543B-4B8E-92A8-F43C4CBBBD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6273" y="3706589"/>
            <a:ext cx="731955" cy="617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Vidi izvornu sliku">
            <a:extLst>
              <a:ext uri="{FF2B5EF4-FFF2-40B4-BE49-F238E27FC236}">
                <a16:creationId xmlns:a16="http://schemas.microsoft.com/office/drawing/2014/main" id="{9039A12D-3CCE-4332-93DD-D38EB815BB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107" y="4031842"/>
            <a:ext cx="881300" cy="617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Vidi izvornu sliku">
            <a:extLst>
              <a:ext uri="{FF2B5EF4-FFF2-40B4-BE49-F238E27FC236}">
                <a16:creationId xmlns:a16="http://schemas.microsoft.com/office/drawing/2014/main" id="{8C948C06-6AD8-479B-8F1A-AB6D26E70B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387" y="4456612"/>
            <a:ext cx="447932" cy="617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Vidi izvornu sliku">
            <a:extLst>
              <a:ext uri="{FF2B5EF4-FFF2-40B4-BE49-F238E27FC236}">
                <a16:creationId xmlns:a16="http://schemas.microsoft.com/office/drawing/2014/main" id="{9B91F674-708C-47DA-B960-31C64685A3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019" y="4828040"/>
            <a:ext cx="625285" cy="617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Vidi izvornu sliku">
            <a:extLst>
              <a:ext uri="{FF2B5EF4-FFF2-40B4-BE49-F238E27FC236}">
                <a16:creationId xmlns:a16="http://schemas.microsoft.com/office/drawing/2014/main" id="{4B21DEAF-37DC-4824-8A10-D42293659C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0927" y="5252386"/>
            <a:ext cx="731956" cy="617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8373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5760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5760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" grpId="0" build="p"/>
      <p:bldP spid="15" grpId="0"/>
      <p:bldP spid="8" grpId="0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8" y="6333"/>
            <a:ext cx="5111555" cy="6841902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28355" y="94336"/>
            <a:ext cx="7046847" cy="41499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Who is</a:t>
            </a:r>
            <a:r>
              <a:rPr lang="hr-HR" sz="2000" b="1" dirty="0"/>
              <a:t> </a:t>
            </a:r>
            <a:r>
              <a:rPr lang="en-US" sz="2000" b="1" dirty="0"/>
              <a:t>going to the country?</a:t>
            </a:r>
            <a:r>
              <a:rPr lang="hr-HR" sz="2000" b="1" dirty="0"/>
              <a:t> </a:t>
            </a:r>
            <a:r>
              <a:rPr lang="hr-HR" sz="2000" i="1" dirty="0"/>
              <a:t>Tko ide na selo?</a:t>
            </a:r>
            <a:r>
              <a:rPr lang="en-US" sz="2000" b="1" dirty="0"/>
              <a:t>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Who are they visiting?</a:t>
            </a:r>
            <a:r>
              <a:rPr lang="hr-HR" sz="2000" b="1" dirty="0"/>
              <a:t> </a:t>
            </a:r>
            <a:r>
              <a:rPr lang="hr-HR" sz="2000" i="1" dirty="0"/>
              <a:t>Koga posjećuju? 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Why isn’t Alice happy about it? </a:t>
            </a:r>
            <a:r>
              <a:rPr lang="hr-HR" sz="2000" i="1" dirty="0"/>
              <a:t>Zašto se Alice ne veseli?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Why is Brian</a:t>
            </a:r>
            <a:r>
              <a:rPr lang="hr-HR" sz="2000" b="1" dirty="0"/>
              <a:t> </a:t>
            </a:r>
            <a:r>
              <a:rPr lang="en-US" sz="2000" b="1" dirty="0"/>
              <a:t>happy about it? </a:t>
            </a:r>
            <a:r>
              <a:rPr lang="hr-HR" sz="2000" i="1" dirty="0"/>
              <a:t>Zašto je </a:t>
            </a:r>
            <a:r>
              <a:rPr lang="hr-HR" sz="2000" i="1" dirty="0" err="1"/>
              <a:t>Brian</a:t>
            </a:r>
            <a:r>
              <a:rPr lang="hr-HR" sz="2000" i="1" dirty="0"/>
              <a:t> sretan?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can you do for fun in</a:t>
            </a:r>
            <a:r>
              <a:rPr lang="hr-HR" sz="2000" b="1" dirty="0"/>
              <a:t> </a:t>
            </a:r>
            <a:r>
              <a:rPr lang="en-US" sz="2000" b="1" dirty="0"/>
              <a:t>the country? </a:t>
            </a:r>
            <a:r>
              <a:rPr lang="hr-HR" sz="2000" i="1" dirty="0"/>
              <a:t>Što možeš na selu raditi da bi se zabavio?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you like spending time in the</a:t>
            </a:r>
            <a:r>
              <a:rPr lang="hr-HR" sz="2000" b="1" dirty="0"/>
              <a:t> </a:t>
            </a:r>
            <a:r>
              <a:rPr lang="en-US" sz="2000" b="1" dirty="0"/>
              <a:t>country? Why?</a:t>
            </a:r>
            <a:r>
              <a:rPr lang="hr-HR" sz="2000" i="1" dirty="0"/>
              <a:t> Voliš li ti provoditi vrijeme na selu? Zašto?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E7CA3EDF-B03C-4865-AF5F-E633AC9325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777" y="229839"/>
            <a:ext cx="11778128" cy="506867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C94267A9-A060-445B-9F63-A3CE81DA1053}"/>
              </a:ext>
            </a:extLst>
          </p:cNvPr>
          <p:cNvSpPr txBox="1">
            <a:spLocks/>
          </p:cNvSpPr>
          <p:nvPr/>
        </p:nvSpPr>
        <p:spPr>
          <a:xfrm>
            <a:off x="5128353" y="5434013"/>
            <a:ext cx="6848551" cy="73473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Match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pictures</a:t>
            </a:r>
            <a:r>
              <a:rPr lang="hr-HR" sz="2000" b="1" dirty="0"/>
              <a:t> to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. </a:t>
            </a:r>
            <a:r>
              <a:rPr lang="hr-HR" sz="2000" b="1" dirty="0" err="1"/>
              <a:t>Number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pictures</a:t>
            </a:r>
            <a:r>
              <a:rPr lang="hr-HR" sz="2000" b="1" dirty="0"/>
              <a:t>. </a:t>
            </a:r>
            <a:r>
              <a:rPr lang="hr-HR" sz="2000" i="1" dirty="0"/>
              <a:t>Spoji slike sa riječima. Upiši brojeve pored slike.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D4B701B-B892-47C6-8ABC-D7381707C084}"/>
              </a:ext>
            </a:extLst>
          </p:cNvPr>
          <p:cNvSpPr txBox="1">
            <a:spLocks/>
          </p:cNvSpPr>
          <p:nvPr/>
        </p:nvSpPr>
        <p:spPr>
          <a:xfrm>
            <a:off x="5983539" y="2423894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1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FB1130D2-3328-4851-8F6C-A72C88474A72}"/>
              </a:ext>
            </a:extLst>
          </p:cNvPr>
          <p:cNvSpPr txBox="1">
            <a:spLocks/>
          </p:cNvSpPr>
          <p:nvPr/>
        </p:nvSpPr>
        <p:spPr>
          <a:xfrm>
            <a:off x="4094197" y="4279864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2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34BCDE2-AF0A-415A-B0B9-C5CBF0C4C7B3}"/>
              </a:ext>
            </a:extLst>
          </p:cNvPr>
          <p:cNvSpPr txBox="1">
            <a:spLocks/>
          </p:cNvSpPr>
          <p:nvPr/>
        </p:nvSpPr>
        <p:spPr>
          <a:xfrm>
            <a:off x="7801477" y="2423894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3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0B3DBE67-BB2E-4454-9777-B5D31CEBCE06}"/>
              </a:ext>
            </a:extLst>
          </p:cNvPr>
          <p:cNvSpPr txBox="1">
            <a:spLocks/>
          </p:cNvSpPr>
          <p:nvPr/>
        </p:nvSpPr>
        <p:spPr>
          <a:xfrm>
            <a:off x="2275476" y="2423894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4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2BBC91E4-ACD4-4916-88F8-D04DCBB1D9F3}"/>
              </a:ext>
            </a:extLst>
          </p:cNvPr>
          <p:cNvSpPr txBox="1">
            <a:spLocks/>
          </p:cNvSpPr>
          <p:nvPr/>
        </p:nvSpPr>
        <p:spPr>
          <a:xfrm>
            <a:off x="4094196" y="3350127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5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FA66D4AA-BCC1-4C6E-8DA5-EDC59B004C2F}"/>
              </a:ext>
            </a:extLst>
          </p:cNvPr>
          <p:cNvSpPr txBox="1">
            <a:spLocks/>
          </p:cNvSpPr>
          <p:nvPr/>
        </p:nvSpPr>
        <p:spPr>
          <a:xfrm>
            <a:off x="457538" y="2423894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6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7DC9B699-9E91-4D3D-B9EB-7D9DD5DC5675}"/>
              </a:ext>
            </a:extLst>
          </p:cNvPr>
          <p:cNvSpPr txBox="1">
            <a:spLocks/>
          </p:cNvSpPr>
          <p:nvPr/>
        </p:nvSpPr>
        <p:spPr>
          <a:xfrm>
            <a:off x="2275475" y="4279864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7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646B847D-2280-4934-83C5-6363807CB823}"/>
              </a:ext>
            </a:extLst>
          </p:cNvPr>
          <p:cNvSpPr txBox="1">
            <a:spLocks/>
          </p:cNvSpPr>
          <p:nvPr/>
        </p:nvSpPr>
        <p:spPr>
          <a:xfrm>
            <a:off x="456753" y="4279864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8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E3FDE831-03FB-486E-A65B-F019D900C3D0}"/>
              </a:ext>
            </a:extLst>
          </p:cNvPr>
          <p:cNvSpPr txBox="1">
            <a:spLocks/>
          </p:cNvSpPr>
          <p:nvPr/>
        </p:nvSpPr>
        <p:spPr>
          <a:xfrm>
            <a:off x="2275475" y="3350127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9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3DBF11AF-EB30-45D1-A157-DE63B8884697}"/>
              </a:ext>
            </a:extLst>
          </p:cNvPr>
          <p:cNvSpPr txBox="1">
            <a:spLocks/>
          </p:cNvSpPr>
          <p:nvPr/>
        </p:nvSpPr>
        <p:spPr>
          <a:xfrm>
            <a:off x="4093414" y="2455967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10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EE75F3DE-686D-4AD0-8F24-12B312A45A76}"/>
              </a:ext>
            </a:extLst>
          </p:cNvPr>
          <p:cNvSpPr txBox="1">
            <a:spLocks/>
          </p:cNvSpPr>
          <p:nvPr/>
        </p:nvSpPr>
        <p:spPr>
          <a:xfrm>
            <a:off x="5912917" y="3367279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11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C6BD8A78-2501-41CE-9793-B468266B48FE}"/>
              </a:ext>
            </a:extLst>
          </p:cNvPr>
          <p:cNvSpPr txBox="1">
            <a:spLocks/>
          </p:cNvSpPr>
          <p:nvPr/>
        </p:nvSpPr>
        <p:spPr>
          <a:xfrm>
            <a:off x="5912916" y="4315727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12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A2628B19-968E-4728-88E8-98966573063D}"/>
              </a:ext>
            </a:extLst>
          </p:cNvPr>
          <p:cNvSpPr txBox="1">
            <a:spLocks/>
          </p:cNvSpPr>
          <p:nvPr/>
        </p:nvSpPr>
        <p:spPr>
          <a:xfrm>
            <a:off x="456752" y="3367279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13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30A5AD45-9836-42B6-AB61-3316E9460B5F}"/>
              </a:ext>
            </a:extLst>
          </p:cNvPr>
          <p:cNvSpPr txBox="1">
            <a:spLocks/>
          </p:cNvSpPr>
          <p:nvPr/>
        </p:nvSpPr>
        <p:spPr>
          <a:xfrm>
            <a:off x="7801477" y="4279864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14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A930B37A-488D-4AF8-A6AC-6D1379613131}"/>
              </a:ext>
            </a:extLst>
          </p:cNvPr>
          <p:cNvSpPr txBox="1">
            <a:spLocks/>
          </p:cNvSpPr>
          <p:nvPr/>
        </p:nvSpPr>
        <p:spPr>
          <a:xfrm>
            <a:off x="9619415" y="2409367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15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E66F603B-D359-4936-B744-56405E112B41}"/>
              </a:ext>
            </a:extLst>
          </p:cNvPr>
          <p:cNvSpPr txBox="1">
            <a:spLocks/>
          </p:cNvSpPr>
          <p:nvPr/>
        </p:nvSpPr>
        <p:spPr>
          <a:xfrm>
            <a:off x="9619414" y="4279864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16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BF59C35C-DAA5-46F8-828E-B9839C3D9EE9}"/>
              </a:ext>
            </a:extLst>
          </p:cNvPr>
          <p:cNvSpPr txBox="1">
            <a:spLocks/>
          </p:cNvSpPr>
          <p:nvPr/>
        </p:nvSpPr>
        <p:spPr>
          <a:xfrm>
            <a:off x="7801476" y="3367279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17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355F3D37-CA23-4BBB-9245-55018527853A}"/>
              </a:ext>
            </a:extLst>
          </p:cNvPr>
          <p:cNvSpPr txBox="1">
            <a:spLocks/>
          </p:cNvSpPr>
          <p:nvPr/>
        </p:nvSpPr>
        <p:spPr>
          <a:xfrm>
            <a:off x="9619413" y="3367279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18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B7C10393-468A-435F-A6BA-DB5DAC78A945}"/>
              </a:ext>
            </a:extLst>
          </p:cNvPr>
          <p:cNvSpPr txBox="1">
            <a:spLocks/>
          </p:cNvSpPr>
          <p:nvPr/>
        </p:nvSpPr>
        <p:spPr>
          <a:xfrm>
            <a:off x="5128353" y="6218714"/>
            <a:ext cx="7025441" cy="28087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Uvježbati naučeno možeš i na sljedećim poveznicama:</a:t>
            </a:r>
            <a:br>
              <a:rPr lang="hr-HR" sz="2000" dirty="0">
                <a:hlinkClick r:id="rId4"/>
              </a:rPr>
            </a:br>
            <a:r>
              <a:rPr lang="hr-HR" sz="2000" dirty="0">
                <a:hlinkClick r:id="rId5"/>
              </a:rPr>
              <a:t>https://wordwall.net/resource/11188831</a:t>
            </a:r>
            <a:endParaRPr lang="hr-HR" sz="2000" dirty="0"/>
          </a:p>
          <a:p>
            <a:pPr marL="0" indent="0">
              <a:buNone/>
            </a:pP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39171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6" grpId="0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6" grpId="0" build="p"/>
      <p:bldP spid="17" grpId="0" build="p"/>
      <p:bldP spid="18" grpId="0" build="p"/>
      <p:bldP spid="19" grpId="0" build="p"/>
      <p:bldP spid="20" grpId="0" build="p"/>
      <p:bldP spid="21" grpId="0" build="p"/>
      <p:bldP spid="22" grpId="0" build="p"/>
      <p:bldP spid="23" grpId="0" build="p"/>
      <p:bldP spid="24" grpId="0" build="p"/>
      <p:bldP spid="25" grpId="0" build="p"/>
      <p:bldP spid="26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2049</TotalTime>
  <Words>828</Words>
  <Application>Microsoft Office PowerPoint</Application>
  <PresentationFormat>Široki zaslon</PresentationFormat>
  <Paragraphs>125</Paragraphs>
  <Slides>16</Slides>
  <Notes>0</Notes>
  <HiddenSlides>0</HiddenSlides>
  <MMClips>3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16</vt:i4>
      </vt:variant>
    </vt:vector>
  </HeadingPairs>
  <TitlesOfParts>
    <vt:vector size="22" baseType="lpstr">
      <vt:lpstr>Calibri Light</vt:lpstr>
      <vt:lpstr>Avenir Next LT Pro</vt:lpstr>
      <vt:lpstr>Arial</vt:lpstr>
      <vt:lpstr>Calibri</vt:lpstr>
      <vt:lpstr>Cambria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233</cp:revision>
  <dcterms:created xsi:type="dcterms:W3CDTF">2020-09-15T16:13:04Z</dcterms:created>
  <dcterms:modified xsi:type="dcterms:W3CDTF">2021-02-18T16:48:50Z</dcterms:modified>
</cp:coreProperties>
</file>